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418" r:id="rId3"/>
    <p:sldId id="299" r:id="rId4"/>
    <p:sldId id="513" r:id="rId5"/>
    <p:sldId id="515" r:id="rId6"/>
    <p:sldId id="560" r:id="rId7"/>
    <p:sldId id="562" r:id="rId8"/>
    <p:sldId id="561" r:id="rId9"/>
    <p:sldId id="555" r:id="rId10"/>
    <p:sldId id="557" r:id="rId11"/>
    <p:sldId id="558" r:id="rId12"/>
    <p:sldId id="517" r:id="rId13"/>
    <p:sldId id="556" r:id="rId14"/>
    <p:sldId id="550" r:id="rId15"/>
    <p:sldId id="551" r:id="rId16"/>
    <p:sldId id="552" r:id="rId17"/>
    <p:sldId id="511" r:id="rId18"/>
    <p:sldId id="520" r:id="rId19"/>
    <p:sldId id="545" r:id="rId20"/>
    <p:sldId id="532" r:id="rId21"/>
    <p:sldId id="546" r:id="rId22"/>
    <p:sldId id="523" r:id="rId23"/>
    <p:sldId id="524" r:id="rId24"/>
    <p:sldId id="531" r:id="rId25"/>
    <p:sldId id="534" r:id="rId26"/>
    <p:sldId id="525" r:id="rId27"/>
    <p:sldId id="526" r:id="rId28"/>
    <p:sldId id="527" r:id="rId29"/>
    <p:sldId id="528" r:id="rId30"/>
    <p:sldId id="529" r:id="rId31"/>
    <p:sldId id="547" r:id="rId32"/>
    <p:sldId id="519" r:id="rId33"/>
    <p:sldId id="548" r:id="rId34"/>
    <p:sldId id="498" r:id="rId35"/>
    <p:sldId id="533" r:id="rId36"/>
    <p:sldId id="522" r:id="rId37"/>
    <p:sldId id="521" r:id="rId38"/>
    <p:sldId id="500" r:id="rId39"/>
    <p:sldId id="501" r:id="rId40"/>
    <p:sldId id="502" r:id="rId41"/>
    <p:sldId id="504" r:id="rId42"/>
    <p:sldId id="542" r:id="rId43"/>
    <p:sldId id="543" r:id="rId44"/>
    <p:sldId id="544" r:id="rId45"/>
    <p:sldId id="549" r:id="rId46"/>
    <p:sldId id="530" r:id="rId47"/>
    <p:sldId id="535" r:id="rId48"/>
    <p:sldId id="536" r:id="rId49"/>
    <p:sldId id="537" r:id="rId50"/>
    <p:sldId id="539" r:id="rId51"/>
    <p:sldId id="540" r:id="rId52"/>
    <p:sldId id="541" r:id="rId53"/>
    <p:sldId id="563" r:id="rId54"/>
    <p:sldId id="553" r:id="rId55"/>
    <p:sldId id="554" r:id="rId56"/>
    <p:sldId id="559" r:id="rId57"/>
  </p:sldIdLst>
  <p:sldSz cx="11522075" cy="6858000"/>
  <p:notesSz cx="6797675" cy="9926638"/>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B4911"/>
    <a:srgbClr val="4F81BD"/>
    <a:srgbClr val="F9D813"/>
    <a:srgbClr val="000000"/>
    <a:srgbClr val="003300"/>
    <a:srgbClr val="5F5F5F"/>
    <a:srgbClr val="FF00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0" autoAdjust="0"/>
    <p:restoredTop sz="94660" autoAdjust="0"/>
  </p:normalViewPr>
  <p:slideViewPr>
    <p:cSldViewPr>
      <p:cViewPr>
        <p:scale>
          <a:sx n="85" d="100"/>
          <a:sy n="85" d="100"/>
        </p:scale>
        <p:origin x="-720" y="-180"/>
      </p:cViewPr>
      <p:guideLst>
        <p:guide orient="horz" pos="2160"/>
        <p:guide pos="36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98"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pt-BR"/>
              <a:t>xxx</a:t>
            </a:r>
          </a:p>
        </p:txBody>
      </p:sp>
      <p:sp>
        <p:nvSpPr>
          <p:cNvPr id="15257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98CDC2F-B199-417D-8E13-973C8180F65A}" type="datetime1">
              <a:rPr lang="pt-BR"/>
              <a:pPr>
                <a:defRPr/>
              </a:pPr>
              <a:t>10/02/2017</a:t>
            </a:fld>
            <a:endParaRPr lang="pt-BR"/>
          </a:p>
        </p:txBody>
      </p:sp>
      <p:sp>
        <p:nvSpPr>
          <p:cNvPr id="15258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pt-BR"/>
              <a:t>xxxxx</a:t>
            </a:r>
          </a:p>
        </p:txBody>
      </p:sp>
      <p:sp>
        <p:nvSpPr>
          <p:cNvPr id="15258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40D369-4C98-4989-B4B5-38F0C728AF8E}"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pt-BR"/>
              <a:t>xxx</a:t>
            </a:r>
          </a:p>
        </p:txBody>
      </p:sp>
      <p:sp>
        <p:nvSpPr>
          <p:cNvPr id="16691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7D63057-CF71-4C43-BED8-CE8CD9CDBB7E}" type="datetime1">
              <a:rPr lang="pt-BR"/>
              <a:pPr>
                <a:defRPr/>
              </a:pPr>
              <a:t>10/02/2017</a:t>
            </a:fld>
            <a:endParaRPr lang="pt-BR"/>
          </a:p>
        </p:txBody>
      </p:sp>
      <p:sp>
        <p:nvSpPr>
          <p:cNvPr id="13316" name="Rectangle 4"/>
          <p:cNvSpPr>
            <a:spLocks noGrp="1" noRot="1" noChangeArrowheads="1" noTextEdit="1"/>
          </p:cNvSpPr>
          <p:nvPr>
            <p:ph type="sldImg" idx="2"/>
          </p:nvPr>
        </p:nvSpPr>
        <p:spPr bwMode="auto">
          <a:xfrm>
            <a:off x="271463" y="744538"/>
            <a:ext cx="6254750" cy="3722687"/>
          </a:xfrm>
          <a:prstGeom prst="rect">
            <a:avLst/>
          </a:prstGeom>
          <a:noFill/>
          <a:ln w="9525">
            <a:solidFill>
              <a:srgbClr val="000000"/>
            </a:solidFill>
            <a:miter lim="800000"/>
            <a:headEnd/>
            <a:tailEnd/>
          </a:ln>
        </p:spPr>
      </p:sp>
      <p:sp>
        <p:nvSpPr>
          <p:cNvPr id="16691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6691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pt-BR"/>
              <a:t>xxxxx</a:t>
            </a:r>
          </a:p>
        </p:txBody>
      </p:sp>
      <p:sp>
        <p:nvSpPr>
          <p:cNvPr id="16691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DD612D-C4B8-42D9-9B51-E63DDBEF4128}" type="slidenum">
              <a:rPr lang="pt-BR"/>
              <a:pPr>
                <a:defRPr/>
              </a:pPr>
              <a:t>‹nº›</a:t>
            </a:fld>
            <a:endParaRPr lang="pt-BR"/>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E6E65966-C14A-4806-89B6-AAC4290495A4}" type="datetime1">
              <a:rPr lang="pt-BR"/>
              <a:pPr>
                <a:defRPr/>
              </a:pPr>
              <a:t>10/02/2017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6" name="Espaço Reservado para Número de Slide 5"/>
          <p:cNvSpPr>
            <a:spLocks noGrp="1"/>
          </p:cNvSpPr>
          <p:nvPr>
            <p:ph type="sldNum" sz="quarter" idx="12"/>
          </p:nvPr>
        </p:nvSpPr>
        <p:spPr>
          <a:ln/>
        </p:spPr>
        <p:txBody>
          <a:bodyPr/>
          <a:lstStyle>
            <a:lvl1pPr>
              <a:defRPr/>
            </a:lvl1pPr>
          </a:lstStyle>
          <a:p>
            <a:pPr>
              <a:defRPr/>
            </a:pPr>
            <a:r>
              <a:rPr lang="pt-BR"/>
              <a:t>p.</a:t>
            </a:r>
            <a:fld id="{5931587B-3049-45A6-AF81-459CBE1C6F52}"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DD93AA4-B7FB-4B9E-AB10-1CCFDD71CB30}" type="datetime1">
              <a:rPr lang="pt-BR"/>
              <a:pPr>
                <a:defRPr/>
              </a:pPr>
              <a:t>10/02/2017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6" name="Espaço Reservado para Número de Slide 5"/>
          <p:cNvSpPr>
            <a:spLocks noGrp="1"/>
          </p:cNvSpPr>
          <p:nvPr>
            <p:ph type="sldNum" sz="quarter" idx="12"/>
          </p:nvPr>
        </p:nvSpPr>
        <p:spPr>
          <a:ln/>
        </p:spPr>
        <p:txBody>
          <a:bodyPr/>
          <a:lstStyle>
            <a:lvl1pPr>
              <a:defRPr/>
            </a:lvl1pPr>
          </a:lstStyle>
          <a:p>
            <a:pPr>
              <a:defRPr/>
            </a:pPr>
            <a:r>
              <a:rPr lang="pt-BR"/>
              <a:t>p.</a:t>
            </a:r>
            <a:fld id="{2BFDA3C2-26CE-455F-8089-970489F20FE5}"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9DE85EF-3609-4A32-9AC2-C3C7E100BEF5}" type="datetime1">
              <a:rPr lang="pt-BR"/>
              <a:pPr>
                <a:defRPr/>
              </a:pPr>
              <a:t>10/02/2017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6" name="Espaço Reservado para Número de Slide 5"/>
          <p:cNvSpPr>
            <a:spLocks noGrp="1"/>
          </p:cNvSpPr>
          <p:nvPr>
            <p:ph type="sldNum" sz="quarter" idx="12"/>
          </p:nvPr>
        </p:nvSpPr>
        <p:spPr>
          <a:ln/>
        </p:spPr>
        <p:txBody>
          <a:bodyPr/>
          <a:lstStyle>
            <a:lvl1pPr>
              <a:defRPr/>
            </a:lvl1pPr>
          </a:lstStyle>
          <a:p>
            <a:pPr>
              <a:defRPr/>
            </a:pPr>
            <a:r>
              <a:rPr lang="pt-BR"/>
              <a:t>p.</a:t>
            </a:r>
            <a:fld id="{531C6EA4-5FC3-4132-9485-73A28C1E46B4}"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F549469-283F-4E25-B918-E650AF113ADF}" type="datetime1">
              <a:rPr lang="pt-BR"/>
              <a:pPr>
                <a:defRPr/>
              </a:pPr>
              <a:t>10/02/2017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6" name="Espaço Reservado para Número de Slide 5"/>
          <p:cNvSpPr>
            <a:spLocks noGrp="1"/>
          </p:cNvSpPr>
          <p:nvPr>
            <p:ph type="sldNum" sz="quarter" idx="12"/>
          </p:nvPr>
        </p:nvSpPr>
        <p:spPr>
          <a:ln/>
        </p:spPr>
        <p:txBody>
          <a:bodyPr/>
          <a:lstStyle>
            <a:lvl1pPr>
              <a:defRPr/>
            </a:lvl1pPr>
          </a:lstStyle>
          <a:p>
            <a:pPr>
              <a:defRPr/>
            </a:pPr>
            <a:r>
              <a:rPr lang="pt-BR"/>
              <a:t>p.</a:t>
            </a:r>
            <a:fld id="{D19F407A-AB52-4981-8989-5776AABDB407}"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F1578593-CC42-4FE2-A62F-3E45E11F8708}" type="datetime1">
              <a:rPr lang="pt-BR"/>
              <a:pPr>
                <a:defRPr/>
              </a:pPr>
              <a:t>10/02/2017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6" name="Espaço Reservado para Número de Slide 5"/>
          <p:cNvSpPr>
            <a:spLocks noGrp="1"/>
          </p:cNvSpPr>
          <p:nvPr>
            <p:ph type="sldNum" sz="quarter" idx="12"/>
          </p:nvPr>
        </p:nvSpPr>
        <p:spPr>
          <a:ln/>
        </p:spPr>
        <p:txBody>
          <a:bodyPr/>
          <a:lstStyle>
            <a:lvl1pPr>
              <a:defRPr/>
            </a:lvl1pPr>
          </a:lstStyle>
          <a:p>
            <a:pPr>
              <a:defRPr/>
            </a:pPr>
            <a:r>
              <a:rPr lang="pt-BR"/>
              <a:t>p.</a:t>
            </a:r>
            <a:fld id="{B7F00F9F-883C-4A20-8DE6-520DED096467}"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66BEEA9-23D6-4B0C-894D-193B79C93E23}" type="datetime1">
              <a:rPr lang="pt-BR"/>
              <a:pPr>
                <a:defRPr/>
              </a:pPr>
              <a:t>10/02/2017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7" name="Espaço Reservado para Número de Slide 5"/>
          <p:cNvSpPr>
            <a:spLocks noGrp="1"/>
          </p:cNvSpPr>
          <p:nvPr>
            <p:ph type="sldNum" sz="quarter" idx="12"/>
          </p:nvPr>
        </p:nvSpPr>
        <p:spPr>
          <a:ln/>
        </p:spPr>
        <p:txBody>
          <a:bodyPr/>
          <a:lstStyle>
            <a:lvl1pPr>
              <a:defRPr/>
            </a:lvl1pPr>
          </a:lstStyle>
          <a:p>
            <a:pPr>
              <a:defRPr/>
            </a:pPr>
            <a:r>
              <a:rPr lang="pt-BR"/>
              <a:t>p.</a:t>
            </a:r>
            <a:fld id="{A2FCF778-6902-4EB8-A71A-725643D7891F}"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492B2323-1E98-4DA0-902E-15107E83CB78}" type="datetime1">
              <a:rPr lang="pt-BR"/>
              <a:pPr>
                <a:defRPr/>
              </a:pPr>
              <a:t>10/02/2017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9" name="Espaço Reservado para Número de Slide 5"/>
          <p:cNvSpPr>
            <a:spLocks noGrp="1"/>
          </p:cNvSpPr>
          <p:nvPr>
            <p:ph type="sldNum" sz="quarter" idx="12"/>
          </p:nvPr>
        </p:nvSpPr>
        <p:spPr>
          <a:ln/>
        </p:spPr>
        <p:txBody>
          <a:bodyPr/>
          <a:lstStyle>
            <a:lvl1pPr>
              <a:defRPr/>
            </a:lvl1pPr>
          </a:lstStyle>
          <a:p>
            <a:pPr>
              <a:defRPr/>
            </a:pPr>
            <a:r>
              <a:rPr lang="pt-BR"/>
              <a:t>p.</a:t>
            </a:r>
            <a:fld id="{6A4134E3-ED8D-4BA9-AB7A-68D8039CEF62}"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375E2508-7479-4B11-ABAD-FEDA6C70D5DA}" type="datetime1">
              <a:rPr lang="pt-BR"/>
              <a:pPr>
                <a:defRPr/>
              </a:pPr>
              <a:t>10/02/2017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5" name="Espaço Reservado para Número de Slide 5"/>
          <p:cNvSpPr>
            <a:spLocks noGrp="1"/>
          </p:cNvSpPr>
          <p:nvPr>
            <p:ph type="sldNum" sz="quarter" idx="12"/>
          </p:nvPr>
        </p:nvSpPr>
        <p:spPr>
          <a:ln/>
        </p:spPr>
        <p:txBody>
          <a:bodyPr/>
          <a:lstStyle>
            <a:lvl1pPr>
              <a:defRPr/>
            </a:lvl1pPr>
          </a:lstStyle>
          <a:p>
            <a:pPr>
              <a:defRPr/>
            </a:pPr>
            <a:r>
              <a:rPr lang="pt-BR"/>
              <a:t>p.</a:t>
            </a:r>
            <a:fld id="{03678404-E28C-4644-9170-EAE07E691D3C}"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2AADC99-CC56-48B2-9239-4BE9269D693B}" type="datetime1">
              <a:rPr lang="pt-BR"/>
              <a:pPr>
                <a:defRPr/>
              </a:pPr>
              <a:t>10/02/2017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4" name="Espaço Reservado para Número de Slide 5"/>
          <p:cNvSpPr>
            <a:spLocks noGrp="1"/>
          </p:cNvSpPr>
          <p:nvPr>
            <p:ph type="sldNum" sz="quarter" idx="12"/>
          </p:nvPr>
        </p:nvSpPr>
        <p:spPr>
          <a:ln/>
        </p:spPr>
        <p:txBody>
          <a:bodyPr/>
          <a:lstStyle>
            <a:lvl1pPr>
              <a:defRPr/>
            </a:lvl1pPr>
          </a:lstStyle>
          <a:p>
            <a:pPr>
              <a:defRPr/>
            </a:pPr>
            <a:r>
              <a:rPr lang="pt-BR"/>
              <a:t>p.</a:t>
            </a:r>
            <a:fld id="{80F0E722-8B58-4024-9C2D-20EF338D1BE9}"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A7CD2ABF-104A-449E-9726-9EA6E24EDBB7}" type="datetime1">
              <a:rPr lang="pt-BR"/>
              <a:pPr>
                <a:defRPr/>
              </a:pPr>
              <a:t>10/02/2017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7" name="Espaço Reservado para Número de Slide 5"/>
          <p:cNvSpPr>
            <a:spLocks noGrp="1"/>
          </p:cNvSpPr>
          <p:nvPr>
            <p:ph type="sldNum" sz="quarter" idx="12"/>
          </p:nvPr>
        </p:nvSpPr>
        <p:spPr>
          <a:ln/>
        </p:spPr>
        <p:txBody>
          <a:bodyPr/>
          <a:lstStyle>
            <a:lvl1pPr>
              <a:defRPr/>
            </a:lvl1pPr>
          </a:lstStyle>
          <a:p>
            <a:pPr>
              <a:defRPr/>
            </a:pPr>
            <a:r>
              <a:rPr lang="pt-BR"/>
              <a:t>p.</a:t>
            </a:r>
            <a:fld id="{1E6C5F0C-56C5-4FF1-87F7-87E02424737E}"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C887963C-E9B0-44E5-8CEB-3B0D71F2847E}" type="datetime1">
              <a:rPr lang="pt-BR"/>
              <a:pPr>
                <a:defRPr/>
              </a:pPr>
              <a:t>10/02/2017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r>
              <a:rPr lang="pt-BR"/>
              <a:t>CCA039 - Irrigação e Drenagem. Tales Miler Soares - UFRB/CCAAB/NEAS</a:t>
            </a:r>
          </a:p>
        </p:txBody>
      </p:sp>
      <p:sp>
        <p:nvSpPr>
          <p:cNvPr id="7" name="Espaço Reservado para Número de Slide 5"/>
          <p:cNvSpPr>
            <a:spLocks noGrp="1"/>
          </p:cNvSpPr>
          <p:nvPr>
            <p:ph type="sldNum" sz="quarter" idx="12"/>
          </p:nvPr>
        </p:nvSpPr>
        <p:spPr>
          <a:ln/>
        </p:spPr>
        <p:txBody>
          <a:bodyPr/>
          <a:lstStyle>
            <a:lvl1pPr>
              <a:defRPr/>
            </a:lvl1pPr>
          </a:lstStyle>
          <a:p>
            <a:pPr>
              <a:defRPr/>
            </a:pPr>
            <a:r>
              <a:rPr lang="pt-BR"/>
              <a:t>p.</a:t>
            </a:r>
            <a:fld id="{988C6E9A-5FEE-4C66-9CCB-B2AD13D7F36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576263" y="260350"/>
            <a:ext cx="103727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576263" y="1628775"/>
            <a:ext cx="103727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574675" y="6356350"/>
            <a:ext cx="26908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7EE10FA-C624-4641-B46F-2A8D5F01900E}" type="datetime1">
              <a:rPr lang="pt-BR"/>
              <a:pPr>
                <a:defRPr/>
              </a:pPr>
              <a:t>10/02/2017</a:t>
            </a:fld>
            <a:endParaRPr lang="pt-BR"/>
          </a:p>
        </p:txBody>
      </p:sp>
      <p:sp>
        <p:nvSpPr>
          <p:cNvPr id="5" name="Espaço Reservado para Rodapé 4"/>
          <p:cNvSpPr>
            <a:spLocks noGrp="1"/>
          </p:cNvSpPr>
          <p:nvPr>
            <p:ph type="ftr" sz="quarter" idx="3"/>
          </p:nvPr>
        </p:nvSpPr>
        <p:spPr>
          <a:xfrm>
            <a:off x="4968875" y="0"/>
            <a:ext cx="5832475" cy="365125"/>
          </a:xfrm>
          <a:prstGeom prst="rect">
            <a:avLst/>
          </a:prstGeom>
        </p:spPr>
        <p:txBody>
          <a:bodyPr vert="horz" wrap="square" lIns="91440" tIns="45720" rIns="91440" bIns="45720" numCol="1" anchor="ctr" anchorCtr="0" compatLnSpc="1">
            <a:prstTxWarp prst="textNoShape">
              <a:avLst/>
            </a:prstTxWarp>
          </a:bodyPr>
          <a:lstStyle>
            <a:lvl1pPr algn="r">
              <a:defRPr sz="1200" b="1" u="sng">
                <a:solidFill>
                  <a:srgbClr val="898989"/>
                </a:solidFill>
                <a:latin typeface="Times New Roman" pitchFamily="18" charset="0"/>
              </a:defRPr>
            </a:lvl1pPr>
          </a:lstStyle>
          <a:p>
            <a:pPr>
              <a:defRPr/>
            </a:pPr>
            <a:r>
              <a:rPr lang="pt-BR"/>
              <a:t>CCA039 - Irrigação e Drenagem. Tales Miler Soares - UFRB/CCAAB/NEAS</a:t>
            </a:r>
          </a:p>
        </p:txBody>
      </p:sp>
      <p:sp>
        <p:nvSpPr>
          <p:cNvPr id="6" name="Espaço Reservado para Número de Slide 5"/>
          <p:cNvSpPr>
            <a:spLocks noGrp="1"/>
          </p:cNvSpPr>
          <p:nvPr>
            <p:ph type="sldNum" sz="quarter" idx="4"/>
          </p:nvPr>
        </p:nvSpPr>
        <p:spPr bwMode="auto">
          <a:xfrm>
            <a:off x="10874375" y="39688"/>
            <a:ext cx="576263" cy="365125"/>
          </a:xfrm>
          <a:prstGeom prst="rect">
            <a:avLst/>
          </a:prstGeom>
          <a:no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r">
              <a:defRPr sz="1200" b="1">
                <a:solidFill>
                  <a:srgbClr val="898989"/>
                </a:solidFill>
                <a:latin typeface="Calibri" pitchFamily="34" charset="0"/>
              </a:defRPr>
            </a:lvl1pPr>
          </a:lstStyle>
          <a:p>
            <a:pPr>
              <a:defRPr/>
            </a:pPr>
            <a:r>
              <a:rPr lang="pt-BR"/>
              <a:t>p.</a:t>
            </a:r>
            <a:fld id="{A9BFB673-8767-4F78-868A-E2F668F561E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2.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ixaDeTexto 6"/>
          <p:cNvSpPr txBox="1">
            <a:spLocks noChangeArrowheads="1"/>
          </p:cNvSpPr>
          <p:nvPr/>
        </p:nvSpPr>
        <p:spPr bwMode="auto">
          <a:xfrm>
            <a:off x="88900" y="555625"/>
            <a:ext cx="11242675" cy="2292350"/>
          </a:xfrm>
          <a:prstGeom prst="rect">
            <a:avLst/>
          </a:prstGeom>
          <a:noFill/>
          <a:ln w="9525">
            <a:solidFill>
              <a:schemeClr val="bg1"/>
            </a:solidFill>
            <a:miter lim="800000"/>
            <a:headEnd/>
            <a:tailEnd/>
          </a:ln>
        </p:spPr>
        <p:txBody>
          <a:bodyPr>
            <a:spAutoFit/>
          </a:bodyPr>
          <a:lstStyle/>
          <a:p>
            <a:pPr algn="just"/>
            <a:r>
              <a:rPr lang="pt-BR" sz="2400" b="1">
                <a:latin typeface="Calibri" pitchFamily="34" charset="0"/>
              </a:rPr>
              <a:t>Lembre-se:</a:t>
            </a:r>
          </a:p>
          <a:p>
            <a:pPr algn="just"/>
            <a:r>
              <a:rPr lang="pt-BR" sz="2400" b="1">
                <a:latin typeface="Calibri" pitchFamily="34" charset="0"/>
              </a:rPr>
              <a:t>Os apontamentos em sala de aula e os comentários nesse arquivo digital devem ser complementados pela leitura dos livros preconizados e indicados no primeiro dia de aula.</a:t>
            </a:r>
          </a:p>
          <a:p>
            <a:pPr algn="just"/>
            <a:r>
              <a:rPr lang="pt-BR" sz="2400" b="1">
                <a:latin typeface="Calibri" pitchFamily="34" charset="0"/>
              </a:rPr>
              <a:t>A consulta e crítica às diferentes referências, </a:t>
            </a:r>
            <a:r>
              <a:rPr lang="pt-BR" sz="2400" b="1" u="sng">
                <a:latin typeface="Calibri" pitchFamily="34" charset="0"/>
              </a:rPr>
              <a:t>inclusive ao professor</a:t>
            </a:r>
            <a:r>
              <a:rPr lang="pt-BR" sz="2400" b="1">
                <a:latin typeface="Calibri" pitchFamily="34" charset="0"/>
              </a:rPr>
              <a:t>, é o que distingue o futuro profissional bem-sucedido.</a:t>
            </a:r>
            <a:endParaRPr lang="pt-BR" sz="2000" b="1">
              <a:solidFill>
                <a:srgbClr val="0000FF"/>
              </a:solidFill>
              <a:latin typeface="Calibri" pitchFamily="34" charset="0"/>
            </a:endParaRPr>
          </a:p>
        </p:txBody>
      </p:sp>
      <p:pic>
        <p:nvPicPr>
          <p:cNvPr id="15362" name="Imagem 9" descr="NR0047 critic.jpg"/>
          <p:cNvPicPr>
            <a:picLocks noChangeAspect="1"/>
          </p:cNvPicPr>
          <p:nvPr/>
        </p:nvPicPr>
        <p:blipFill>
          <a:blip r:embed="rId2"/>
          <a:srcRect/>
          <a:stretch>
            <a:fillRect/>
          </a:stretch>
        </p:blipFill>
        <p:spPr bwMode="auto">
          <a:xfrm>
            <a:off x="7935913" y="2901950"/>
            <a:ext cx="3449637" cy="3455988"/>
          </a:xfrm>
          <a:prstGeom prst="rect">
            <a:avLst/>
          </a:prstGeom>
          <a:noFill/>
          <a:ln w="9525">
            <a:noFill/>
            <a:miter lim="800000"/>
            <a:headEnd/>
            <a:tailEnd/>
          </a:ln>
        </p:spPr>
      </p:pic>
      <p:sp>
        <p:nvSpPr>
          <p:cNvPr id="15363" name="CaixaDeTexto 6"/>
          <p:cNvSpPr txBox="1">
            <a:spLocks noChangeArrowheads="1"/>
          </p:cNvSpPr>
          <p:nvPr/>
        </p:nvSpPr>
        <p:spPr bwMode="auto">
          <a:xfrm>
            <a:off x="7650163" y="6423025"/>
            <a:ext cx="3783012" cy="300038"/>
          </a:xfrm>
          <a:prstGeom prst="rect">
            <a:avLst/>
          </a:prstGeom>
          <a:noFill/>
          <a:ln w="9525">
            <a:solidFill>
              <a:schemeClr val="bg1"/>
            </a:solidFill>
            <a:miter lim="800000"/>
            <a:headEnd/>
            <a:tailEnd/>
          </a:ln>
        </p:spPr>
        <p:txBody>
          <a:bodyPr>
            <a:spAutoFit/>
          </a:bodyPr>
          <a:lstStyle/>
          <a:p>
            <a:pPr algn="ctr"/>
            <a:r>
              <a:rPr lang="pt-BR" sz="1300" b="1">
                <a:latin typeface="Calibri" pitchFamily="34" charset="0"/>
              </a:rPr>
              <a:t>Norman Rockwell (‘crítico caipira’)</a:t>
            </a:r>
            <a:endParaRPr lang="pt-BR" sz="1300" b="1">
              <a:solidFill>
                <a:srgbClr val="0000FF"/>
              </a:solidFill>
              <a:latin typeface="Calibri" pitchFamily="34" charset="0"/>
            </a:endParaRPr>
          </a:p>
        </p:txBody>
      </p:sp>
      <p:sp>
        <p:nvSpPr>
          <p:cNvPr id="15364" name="CaixaDeTexto 6"/>
          <p:cNvSpPr txBox="1">
            <a:spLocks noChangeArrowheads="1"/>
          </p:cNvSpPr>
          <p:nvPr/>
        </p:nvSpPr>
        <p:spPr bwMode="auto">
          <a:xfrm>
            <a:off x="73025" y="4016375"/>
            <a:ext cx="6264275" cy="1625600"/>
          </a:xfrm>
          <a:prstGeom prst="rect">
            <a:avLst/>
          </a:prstGeom>
          <a:noFill/>
          <a:ln w="9525">
            <a:solidFill>
              <a:schemeClr val="bg1"/>
            </a:solidFill>
            <a:miter lim="800000"/>
            <a:headEnd/>
            <a:tailEnd/>
          </a:ln>
        </p:spPr>
        <p:txBody>
          <a:bodyPr>
            <a:spAutoFit/>
          </a:bodyPr>
          <a:lstStyle/>
          <a:p>
            <a:pPr algn="just"/>
            <a:r>
              <a:rPr lang="pt-BR" sz="2000" b="1" i="1">
                <a:solidFill>
                  <a:srgbClr val="000099"/>
                </a:solidFill>
                <a:latin typeface="Calibri" pitchFamily="34" charset="0"/>
              </a:rPr>
              <a:t>Em muitos momentos “abriremos parênteses” para outros assuntos dentro do tema principal. Essa tortuosidade não é para complicar. É para reforçarmos e relacionarmos o tema principal com outros assuntos vistos no Passado ou que veremos no Futuro.</a:t>
            </a:r>
          </a:p>
        </p:txBody>
      </p:sp>
      <p:sp>
        <p:nvSpPr>
          <p:cNvPr id="1536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5366"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F1D664D1-508F-4166-8545-EFBBC9864090}" type="slidenum">
              <a:rPr lang="pt-BR" sz="1200" b="1">
                <a:solidFill>
                  <a:srgbClr val="898989"/>
                </a:solidFill>
                <a:latin typeface="Calibri" pitchFamily="34" charset="0"/>
              </a:rPr>
              <a:pPr algn="r"/>
              <a:t>1</a:t>
            </a:fld>
            <a:endParaRPr lang="pt-BR" sz="1200" b="1">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3005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0663E132-FEDA-44E4-8D2C-8F32D231BE83}" type="slidenum">
              <a:rPr lang="pt-BR" sz="1200" b="1">
                <a:solidFill>
                  <a:srgbClr val="898989"/>
                </a:solidFill>
                <a:latin typeface="Calibri" pitchFamily="34" charset="0"/>
              </a:rPr>
              <a:pPr algn="r"/>
              <a:t>10</a:t>
            </a:fld>
            <a:endParaRPr lang="pt-BR" sz="1200" b="1">
              <a:solidFill>
                <a:srgbClr val="898989"/>
              </a:solidFill>
              <a:latin typeface="Calibri" pitchFamily="34" charset="0"/>
            </a:endParaRPr>
          </a:p>
        </p:txBody>
      </p:sp>
      <p:pic>
        <p:nvPicPr>
          <p:cNvPr id="130051" name="Picture 11" descr="imagem"/>
          <p:cNvPicPr>
            <a:picLocks noChangeAspect="1" noChangeArrowheads="1"/>
          </p:cNvPicPr>
          <p:nvPr/>
        </p:nvPicPr>
        <p:blipFill>
          <a:blip r:embed="rId2"/>
          <a:srcRect/>
          <a:stretch>
            <a:fillRect/>
          </a:stretch>
        </p:blipFill>
        <p:spPr bwMode="auto">
          <a:xfrm>
            <a:off x="7535863" y="692150"/>
            <a:ext cx="3986212" cy="3986213"/>
          </a:xfrm>
          <a:prstGeom prst="rect">
            <a:avLst/>
          </a:prstGeom>
          <a:noFill/>
          <a:ln w="9525">
            <a:noFill/>
            <a:miter lim="800000"/>
            <a:headEnd/>
            <a:tailEnd/>
          </a:ln>
        </p:spPr>
      </p:pic>
      <p:pic>
        <p:nvPicPr>
          <p:cNvPr id="130052" name="Picture 12" descr="volante_cd"/>
          <p:cNvPicPr>
            <a:picLocks noChangeAspect="1" noChangeArrowheads="1"/>
          </p:cNvPicPr>
          <p:nvPr/>
        </p:nvPicPr>
        <p:blipFill>
          <a:blip r:embed="rId3"/>
          <a:srcRect/>
          <a:stretch>
            <a:fillRect/>
          </a:stretch>
        </p:blipFill>
        <p:spPr bwMode="auto">
          <a:xfrm>
            <a:off x="904875" y="85725"/>
            <a:ext cx="2047875" cy="2047875"/>
          </a:xfrm>
          <a:prstGeom prst="rect">
            <a:avLst/>
          </a:prstGeom>
          <a:noFill/>
          <a:ln w="9525">
            <a:noFill/>
            <a:miter lim="800000"/>
            <a:headEnd/>
            <a:tailEnd/>
          </a:ln>
        </p:spPr>
      </p:pic>
      <p:pic>
        <p:nvPicPr>
          <p:cNvPr id="130053" name="Picture 13" descr="haste_cd"/>
          <p:cNvPicPr>
            <a:picLocks noChangeAspect="1" noChangeArrowheads="1"/>
          </p:cNvPicPr>
          <p:nvPr/>
        </p:nvPicPr>
        <p:blipFill>
          <a:blip r:embed="rId4"/>
          <a:srcRect/>
          <a:stretch>
            <a:fillRect/>
          </a:stretch>
        </p:blipFill>
        <p:spPr bwMode="auto">
          <a:xfrm rot="3392156">
            <a:off x="576263" y="2276475"/>
            <a:ext cx="2808288" cy="2808287"/>
          </a:xfrm>
          <a:prstGeom prst="rect">
            <a:avLst/>
          </a:prstGeom>
          <a:noFill/>
          <a:ln w="9525">
            <a:noFill/>
            <a:miter lim="800000"/>
            <a:headEnd/>
            <a:tailEnd/>
          </a:ln>
        </p:spPr>
      </p:pic>
      <p:sp>
        <p:nvSpPr>
          <p:cNvPr id="130054" name="Rectangle 5"/>
          <p:cNvSpPr>
            <a:spLocks noChangeArrowheads="1"/>
          </p:cNvSpPr>
          <p:nvPr/>
        </p:nvSpPr>
        <p:spPr bwMode="auto">
          <a:xfrm>
            <a:off x="2879725" y="2420938"/>
            <a:ext cx="2736850" cy="701675"/>
          </a:xfrm>
          <a:prstGeom prst="rect">
            <a:avLst/>
          </a:prstGeom>
          <a:noFill/>
          <a:ln w="9525">
            <a:noFill/>
            <a:miter lim="800000"/>
            <a:headEnd/>
            <a:tailEnd/>
          </a:ln>
        </p:spPr>
        <p:txBody>
          <a:bodyPr>
            <a:spAutoFit/>
          </a:bodyPr>
          <a:lstStyle/>
          <a:p>
            <a:pPr algn="ctr"/>
            <a:r>
              <a:rPr lang="pt-BR" sz="2000" b="1">
                <a:latin typeface="Calibri" pitchFamily="34" charset="0"/>
              </a:rPr>
              <a:t>Haste de transmissão da Curva de Derivação</a:t>
            </a:r>
          </a:p>
        </p:txBody>
      </p:sp>
      <p:sp>
        <p:nvSpPr>
          <p:cNvPr id="130055" name="Rectangle 5"/>
          <p:cNvSpPr>
            <a:spLocks noChangeArrowheads="1"/>
          </p:cNvSpPr>
          <p:nvPr/>
        </p:nvSpPr>
        <p:spPr bwMode="auto">
          <a:xfrm>
            <a:off x="2665413" y="333375"/>
            <a:ext cx="2952750" cy="701675"/>
          </a:xfrm>
          <a:prstGeom prst="rect">
            <a:avLst/>
          </a:prstGeom>
          <a:noFill/>
          <a:ln w="9525">
            <a:noFill/>
            <a:miter lim="800000"/>
            <a:headEnd/>
            <a:tailEnd/>
          </a:ln>
        </p:spPr>
        <p:txBody>
          <a:bodyPr>
            <a:spAutoFit/>
          </a:bodyPr>
          <a:lstStyle/>
          <a:p>
            <a:pPr algn="ctr"/>
            <a:r>
              <a:rPr lang="pt-BR" sz="2000" b="1">
                <a:latin typeface="Calibri" pitchFamily="34" charset="0"/>
              </a:rPr>
              <a:t>Volante da Curva de Derivação em PVC</a:t>
            </a:r>
          </a:p>
        </p:txBody>
      </p:sp>
      <p:sp>
        <p:nvSpPr>
          <p:cNvPr id="130056" name="Line 17"/>
          <p:cNvSpPr>
            <a:spLocks noChangeShapeType="1"/>
          </p:cNvSpPr>
          <p:nvPr/>
        </p:nvSpPr>
        <p:spPr bwMode="auto">
          <a:xfrm>
            <a:off x="5689600" y="692150"/>
            <a:ext cx="0" cy="6165850"/>
          </a:xfrm>
          <a:prstGeom prst="line">
            <a:avLst/>
          </a:prstGeom>
          <a:noFill/>
          <a:ln w="63500">
            <a:solidFill>
              <a:schemeClr val="tx1"/>
            </a:solidFill>
            <a:round/>
            <a:headEnd/>
            <a:tailEnd/>
          </a:ln>
        </p:spPr>
        <p:txBody>
          <a:bodyPr/>
          <a:lstStyle/>
          <a:p>
            <a:endParaRPr lang="pt-BR"/>
          </a:p>
        </p:txBody>
      </p:sp>
      <p:pic>
        <p:nvPicPr>
          <p:cNvPr id="130057" name="Picture 18" descr="cd_tigre"/>
          <p:cNvPicPr>
            <a:picLocks noChangeAspect="1" noChangeArrowheads="1"/>
          </p:cNvPicPr>
          <p:nvPr/>
        </p:nvPicPr>
        <p:blipFill>
          <a:blip r:embed="rId5"/>
          <a:srcRect/>
          <a:stretch>
            <a:fillRect/>
          </a:stretch>
        </p:blipFill>
        <p:spPr bwMode="auto">
          <a:xfrm>
            <a:off x="4162425" y="3876675"/>
            <a:ext cx="3038475" cy="2981325"/>
          </a:xfrm>
          <a:prstGeom prst="rect">
            <a:avLst/>
          </a:prstGeom>
          <a:noFill/>
          <a:ln w="9525">
            <a:noFill/>
            <a:miter lim="800000"/>
            <a:headEnd/>
            <a:tailEnd/>
          </a:ln>
        </p:spPr>
      </p:pic>
      <p:sp>
        <p:nvSpPr>
          <p:cNvPr id="130058" name="Rectangle 19"/>
          <p:cNvSpPr>
            <a:spLocks noChangeArrowheads="1"/>
          </p:cNvSpPr>
          <p:nvPr/>
        </p:nvSpPr>
        <p:spPr bwMode="auto">
          <a:xfrm>
            <a:off x="9505950" y="6453188"/>
            <a:ext cx="1876425" cy="290512"/>
          </a:xfrm>
          <a:prstGeom prst="rect">
            <a:avLst/>
          </a:prstGeom>
          <a:noFill/>
          <a:ln w="9525">
            <a:noFill/>
            <a:miter lim="800000"/>
            <a:headEnd/>
            <a:tailEnd/>
          </a:ln>
        </p:spPr>
        <p:txBody>
          <a:bodyPr wrap="none">
            <a:spAutoFit/>
          </a:bodyPr>
          <a:lstStyle/>
          <a:p>
            <a:pPr algn="r"/>
            <a:r>
              <a:rPr lang="pt-BR" sz="1300"/>
              <a:t>http://www.tigre.com.br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31074"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9030B9ED-D8DC-400B-B004-F64C8D119EF1}" type="slidenum">
              <a:rPr lang="pt-BR" sz="1200" b="1">
                <a:solidFill>
                  <a:srgbClr val="898989"/>
                </a:solidFill>
                <a:latin typeface="Calibri" pitchFamily="34" charset="0"/>
              </a:rPr>
              <a:pPr algn="r"/>
              <a:t>11</a:t>
            </a:fld>
            <a:endParaRPr lang="pt-BR" sz="1200" b="1">
              <a:solidFill>
                <a:srgbClr val="898989"/>
              </a:solidFill>
              <a:latin typeface="Calibri" pitchFamily="34" charset="0"/>
            </a:endParaRPr>
          </a:p>
        </p:txBody>
      </p:sp>
      <p:sp>
        <p:nvSpPr>
          <p:cNvPr id="131075" name="Rectangle 5"/>
          <p:cNvSpPr>
            <a:spLocks noChangeArrowheads="1"/>
          </p:cNvSpPr>
          <p:nvPr/>
        </p:nvSpPr>
        <p:spPr bwMode="auto">
          <a:xfrm>
            <a:off x="2736850" y="2420938"/>
            <a:ext cx="2736850" cy="701675"/>
          </a:xfrm>
          <a:prstGeom prst="rect">
            <a:avLst/>
          </a:prstGeom>
          <a:noFill/>
          <a:ln w="9525">
            <a:noFill/>
            <a:miter lim="800000"/>
            <a:headEnd/>
            <a:tailEnd/>
          </a:ln>
        </p:spPr>
        <p:txBody>
          <a:bodyPr>
            <a:spAutoFit/>
          </a:bodyPr>
          <a:lstStyle/>
          <a:p>
            <a:r>
              <a:rPr lang="pt-BR" sz="2000" b="1">
                <a:latin typeface="Calibri" pitchFamily="34" charset="0"/>
              </a:rPr>
              <a:t>Tampão do corpo do Hidrante</a:t>
            </a:r>
          </a:p>
        </p:txBody>
      </p:sp>
      <p:sp>
        <p:nvSpPr>
          <p:cNvPr id="131076" name="Rectangle 5"/>
          <p:cNvSpPr>
            <a:spLocks noChangeArrowheads="1"/>
          </p:cNvSpPr>
          <p:nvPr/>
        </p:nvSpPr>
        <p:spPr bwMode="auto">
          <a:xfrm>
            <a:off x="2808288" y="836613"/>
            <a:ext cx="2952750" cy="396875"/>
          </a:xfrm>
          <a:prstGeom prst="rect">
            <a:avLst/>
          </a:prstGeom>
          <a:noFill/>
          <a:ln w="9525">
            <a:noFill/>
            <a:miter lim="800000"/>
            <a:headEnd/>
            <a:tailEnd/>
          </a:ln>
        </p:spPr>
        <p:txBody>
          <a:bodyPr>
            <a:spAutoFit/>
          </a:bodyPr>
          <a:lstStyle/>
          <a:p>
            <a:r>
              <a:rPr lang="pt-BR" sz="2000" b="1">
                <a:latin typeface="Calibri" pitchFamily="34" charset="0"/>
              </a:rPr>
              <a:t>Fuso do Hidrante</a:t>
            </a:r>
          </a:p>
        </p:txBody>
      </p:sp>
      <p:sp>
        <p:nvSpPr>
          <p:cNvPr id="131077" name="Line 9"/>
          <p:cNvSpPr>
            <a:spLocks noChangeShapeType="1"/>
          </p:cNvSpPr>
          <p:nvPr/>
        </p:nvSpPr>
        <p:spPr bwMode="auto">
          <a:xfrm>
            <a:off x="7416800" y="692150"/>
            <a:ext cx="0" cy="6165850"/>
          </a:xfrm>
          <a:prstGeom prst="line">
            <a:avLst/>
          </a:prstGeom>
          <a:noFill/>
          <a:ln w="63500">
            <a:solidFill>
              <a:schemeClr val="tx1"/>
            </a:solidFill>
            <a:round/>
            <a:headEnd/>
            <a:tailEnd/>
          </a:ln>
        </p:spPr>
        <p:txBody>
          <a:bodyPr/>
          <a:lstStyle/>
          <a:p>
            <a:endParaRPr lang="pt-BR"/>
          </a:p>
        </p:txBody>
      </p:sp>
      <p:pic>
        <p:nvPicPr>
          <p:cNvPr id="131078" name="Picture 12" descr="log_hidrante_pvc_vdr_75x75_-_cjto_-_615x615"/>
          <p:cNvPicPr>
            <a:picLocks noChangeAspect="1" noChangeArrowheads="1"/>
          </p:cNvPicPr>
          <p:nvPr/>
        </p:nvPicPr>
        <p:blipFill>
          <a:blip r:embed="rId2"/>
          <a:srcRect/>
          <a:stretch>
            <a:fillRect/>
          </a:stretch>
        </p:blipFill>
        <p:spPr bwMode="auto">
          <a:xfrm>
            <a:off x="6697663" y="765175"/>
            <a:ext cx="4824412" cy="4824413"/>
          </a:xfrm>
          <a:prstGeom prst="rect">
            <a:avLst/>
          </a:prstGeom>
          <a:noFill/>
          <a:ln w="9525">
            <a:noFill/>
            <a:miter lim="800000"/>
            <a:headEnd/>
            <a:tailEnd/>
          </a:ln>
        </p:spPr>
      </p:pic>
      <p:pic>
        <p:nvPicPr>
          <p:cNvPr id="131079" name="Picture 13" descr="log_hidrante_pvc_vdr_75x75_-_corpo_-_615x615"/>
          <p:cNvPicPr>
            <a:picLocks noChangeAspect="1" noChangeArrowheads="1"/>
          </p:cNvPicPr>
          <p:nvPr/>
        </p:nvPicPr>
        <p:blipFill>
          <a:blip r:embed="rId3"/>
          <a:srcRect/>
          <a:stretch>
            <a:fillRect/>
          </a:stretch>
        </p:blipFill>
        <p:spPr bwMode="auto">
          <a:xfrm>
            <a:off x="0" y="4265613"/>
            <a:ext cx="2592388" cy="2592387"/>
          </a:xfrm>
          <a:prstGeom prst="rect">
            <a:avLst/>
          </a:prstGeom>
          <a:noFill/>
          <a:ln w="9525">
            <a:noFill/>
            <a:miter lim="800000"/>
            <a:headEnd/>
            <a:tailEnd/>
          </a:ln>
        </p:spPr>
      </p:pic>
      <p:pic>
        <p:nvPicPr>
          <p:cNvPr id="131080" name="Picture 14" descr="log_hidrante_pvc_vdr_75x75_-_vedaÇÃo_-_615x615"/>
          <p:cNvPicPr>
            <a:picLocks noChangeAspect="1" noChangeArrowheads="1"/>
          </p:cNvPicPr>
          <p:nvPr/>
        </p:nvPicPr>
        <p:blipFill>
          <a:blip r:embed="rId4"/>
          <a:srcRect/>
          <a:stretch>
            <a:fillRect/>
          </a:stretch>
        </p:blipFill>
        <p:spPr bwMode="auto">
          <a:xfrm>
            <a:off x="5113338" y="3429000"/>
            <a:ext cx="2160587" cy="2160588"/>
          </a:xfrm>
          <a:prstGeom prst="rect">
            <a:avLst/>
          </a:prstGeom>
          <a:noFill/>
          <a:ln w="9525">
            <a:noFill/>
            <a:miter lim="800000"/>
            <a:headEnd/>
            <a:tailEnd/>
          </a:ln>
        </p:spPr>
      </p:pic>
      <p:pic>
        <p:nvPicPr>
          <p:cNvPr id="131081" name="Picture 15" descr="log_hidrante_pvc_vdr_75x75_-_tampa_-_615x615"/>
          <p:cNvPicPr>
            <a:picLocks noChangeAspect="1" noChangeArrowheads="1"/>
          </p:cNvPicPr>
          <p:nvPr/>
        </p:nvPicPr>
        <p:blipFill>
          <a:blip r:embed="rId5"/>
          <a:srcRect/>
          <a:stretch>
            <a:fillRect/>
          </a:stretch>
        </p:blipFill>
        <p:spPr bwMode="auto">
          <a:xfrm>
            <a:off x="215900" y="1916113"/>
            <a:ext cx="2376488" cy="2376487"/>
          </a:xfrm>
          <a:prstGeom prst="rect">
            <a:avLst/>
          </a:prstGeom>
          <a:noFill/>
          <a:ln w="9525">
            <a:noFill/>
            <a:miter lim="800000"/>
            <a:headEnd/>
            <a:tailEnd/>
          </a:ln>
        </p:spPr>
      </p:pic>
      <p:pic>
        <p:nvPicPr>
          <p:cNvPr id="131082" name="Picture 18" descr="fuso_hidrante"/>
          <p:cNvPicPr>
            <a:picLocks noChangeAspect="1" noChangeArrowheads="1"/>
          </p:cNvPicPr>
          <p:nvPr/>
        </p:nvPicPr>
        <p:blipFill>
          <a:blip r:embed="rId6"/>
          <a:srcRect/>
          <a:stretch>
            <a:fillRect/>
          </a:stretch>
        </p:blipFill>
        <p:spPr bwMode="auto">
          <a:xfrm>
            <a:off x="504825" y="0"/>
            <a:ext cx="1895475" cy="1971675"/>
          </a:xfrm>
          <a:prstGeom prst="rect">
            <a:avLst/>
          </a:prstGeom>
          <a:noFill/>
          <a:ln w="9525">
            <a:noFill/>
            <a:miter lim="800000"/>
            <a:headEnd/>
            <a:tailEnd/>
          </a:ln>
        </p:spPr>
      </p:pic>
      <p:sp>
        <p:nvSpPr>
          <p:cNvPr id="131083" name="Rectangle 5"/>
          <p:cNvSpPr>
            <a:spLocks noChangeArrowheads="1"/>
          </p:cNvSpPr>
          <p:nvPr/>
        </p:nvSpPr>
        <p:spPr bwMode="auto">
          <a:xfrm>
            <a:off x="2808288" y="5805488"/>
            <a:ext cx="2736850" cy="396875"/>
          </a:xfrm>
          <a:prstGeom prst="rect">
            <a:avLst/>
          </a:prstGeom>
          <a:noFill/>
          <a:ln w="9525">
            <a:noFill/>
            <a:miter lim="800000"/>
            <a:headEnd/>
            <a:tailEnd/>
          </a:ln>
        </p:spPr>
        <p:txBody>
          <a:bodyPr>
            <a:spAutoFit/>
          </a:bodyPr>
          <a:lstStyle/>
          <a:p>
            <a:r>
              <a:rPr lang="pt-BR" sz="2000" b="1">
                <a:latin typeface="Calibri" pitchFamily="34" charset="0"/>
              </a:rPr>
              <a:t>Corpo do Hidrante</a:t>
            </a:r>
          </a:p>
        </p:txBody>
      </p:sp>
      <p:sp>
        <p:nvSpPr>
          <p:cNvPr id="131084" name="Rectangle 5"/>
          <p:cNvSpPr>
            <a:spLocks noChangeArrowheads="1"/>
          </p:cNvSpPr>
          <p:nvPr/>
        </p:nvSpPr>
        <p:spPr bwMode="auto">
          <a:xfrm>
            <a:off x="3240088" y="4256088"/>
            <a:ext cx="2016125" cy="396875"/>
          </a:xfrm>
          <a:prstGeom prst="rect">
            <a:avLst/>
          </a:prstGeom>
          <a:noFill/>
          <a:ln w="9525">
            <a:noFill/>
            <a:miter lim="800000"/>
            <a:headEnd/>
            <a:tailEnd/>
          </a:ln>
        </p:spPr>
        <p:txBody>
          <a:bodyPr>
            <a:spAutoFit/>
          </a:bodyPr>
          <a:lstStyle/>
          <a:p>
            <a:pPr algn="r"/>
            <a:r>
              <a:rPr lang="pt-BR" sz="2000" b="1">
                <a:latin typeface="Calibri" pitchFamily="34" charset="0"/>
              </a:rPr>
              <a:t>Anel de vedação</a:t>
            </a:r>
          </a:p>
        </p:txBody>
      </p:sp>
      <p:sp>
        <p:nvSpPr>
          <p:cNvPr id="131085" name="Rectangle 22"/>
          <p:cNvSpPr>
            <a:spLocks noChangeArrowheads="1"/>
          </p:cNvSpPr>
          <p:nvPr/>
        </p:nvSpPr>
        <p:spPr bwMode="auto">
          <a:xfrm>
            <a:off x="7632700" y="6453188"/>
            <a:ext cx="3816350" cy="290512"/>
          </a:xfrm>
          <a:prstGeom prst="rect">
            <a:avLst/>
          </a:prstGeom>
          <a:noFill/>
          <a:ln w="9525">
            <a:noFill/>
            <a:miter lim="800000"/>
            <a:headEnd/>
            <a:tailEnd/>
          </a:ln>
        </p:spPr>
        <p:txBody>
          <a:bodyPr>
            <a:spAutoFit/>
          </a:bodyPr>
          <a:lstStyle/>
          <a:p>
            <a:r>
              <a:rPr lang="pt-BR" sz="1300"/>
              <a:t>http://www.asperbrastuboseconexoes.com.br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3209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F82D8CEC-4FD3-4F02-A20D-DE48AB33D1BA}" type="slidenum">
              <a:rPr lang="pt-BR" sz="1200" b="1">
                <a:solidFill>
                  <a:srgbClr val="898989"/>
                </a:solidFill>
                <a:latin typeface="Calibri" pitchFamily="34" charset="0"/>
              </a:rPr>
              <a:pPr algn="r"/>
              <a:t>12</a:t>
            </a:fld>
            <a:endParaRPr lang="pt-BR" sz="1200" b="1">
              <a:solidFill>
                <a:srgbClr val="898989"/>
              </a:solidFill>
              <a:latin typeface="Calibri" pitchFamily="34" charset="0"/>
            </a:endParaRPr>
          </a:p>
        </p:txBody>
      </p:sp>
      <p:sp>
        <p:nvSpPr>
          <p:cNvPr id="132099" name="Rectangle 9"/>
          <p:cNvSpPr>
            <a:spLocks noChangeArrowheads="1"/>
          </p:cNvSpPr>
          <p:nvPr/>
        </p:nvSpPr>
        <p:spPr bwMode="auto">
          <a:xfrm>
            <a:off x="144463" y="333375"/>
            <a:ext cx="4678362"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32100" name="AutoShape 10"/>
          <p:cNvSpPr>
            <a:spLocks noChangeArrowheads="1"/>
          </p:cNvSpPr>
          <p:nvPr/>
        </p:nvSpPr>
        <p:spPr bwMode="auto">
          <a:xfrm>
            <a:off x="4824413" y="5661025"/>
            <a:ext cx="1439862"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32101" name="AutoShape 12"/>
          <p:cNvSpPr>
            <a:spLocks noChangeArrowheads="1"/>
          </p:cNvSpPr>
          <p:nvPr/>
        </p:nvSpPr>
        <p:spPr bwMode="auto">
          <a:xfrm>
            <a:off x="2160588" y="5949950"/>
            <a:ext cx="1008062" cy="576263"/>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32102" name="Line 14"/>
          <p:cNvSpPr>
            <a:spLocks noChangeShapeType="1"/>
          </p:cNvSpPr>
          <p:nvPr/>
        </p:nvSpPr>
        <p:spPr bwMode="auto">
          <a:xfrm flipH="1">
            <a:off x="2952750" y="6237288"/>
            <a:ext cx="1944688" cy="0"/>
          </a:xfrm>
          <a:prstGeom prst="line">
            <a:avLst/>
          </a:prstGeom>
          <a:noFill/>
          <a:ln w="63500">
            <a:solidFill>
              <a:srgbClr val="808080"/>
            </a:solidFill>
            <a:round/>
            <a:headEnd/>
            <a:tailEnd/>
          </a:ln>
        </p:spPr>
        <p:txBody>
          <a:bodyPr/>
          <a:lstStyle/>
          <a:p>
            <a:endParaRPr lang="pt-BR"/>
          </a:p>
        </p:txBody>
      </p:sp>
      <p:sp>
        <p:nvSpPr>
          <p:cNvPr id="132103" name="Line 15"/>
          <p:cNvSpPr>
            <a:spLocks noChangeShapeType="1"/>
          </p:cNvSpPr>
          <p:nvPr/>
        </p:nvSpPr>
        <p:spPr bwMode="auto">
          <a:xfrm>
            <a:off x="2520950" y="4652963"/>
            <a:ext cx="0" cy="1368425"/>
          </a:xfrm>
          <a:prstGeom prst="line">
            <a:avLst/>
          </a:prstGeom>
          <a:noFill/>
          <a:ln w="63500">
            <a:solidFill>
              <a:srgbClr val="808080"/>
            </a:solidFill>
            <a:round/>
            <a:headEnd/>
            <a:tailEnd/>
          </a:ln>
        </p:spPr>
        <p:txBody>
          <a:bodyPr/>
          <a:lstStyle/>
          <a:p>
            <a:endParaRPr lang="pt-BR"/>
          </a:p>
        </p:txBody>
      </p:sp>
      <p:sp>
        <p:nvSpPr>
          <p:cNvPr id="132104" name="Line 16"/>
          <p:cNvSpPr>
            <a:spLocks noChangeShapeType="1"/>
          </p:cNvSpPr>
          <p:nvPr/>
        </p:nvSpPr>
        <p:spPr bwMode="auto">
          <a:xfrm>
            <a:off x="2520950" y="693738"/>
            <a:ext cx="0" cy="4103687"/>
          </a:xfrm>
          <a:prstGeom prst="line">
            <a:avLst/>
          </a:prstGeom>
          <a:noFill/>
          <a:ln w="63500">
            <a:solidFill>
              <a:schemeClr val="tx1"/>
            </a:solidFill>
            <a:round/>
            <a:headEnd/>
            <a:tailEnd/>
          </a:ln>
        </p:spPr>
        <p:txBody>
          <a:bodyPr/>
          <a:lstStyle/>
          <a:p>
            <a:endParaRPr lang="pt-BR"/>
          </a:p>
        </p:txBody>
      </p:sp>
      <p:sp>
        <p:nvSpPr>
          <p:cNvPr id="132105" name="AutoShape 17"/>
          <p:cNvSpPr>
            <a:spLocks noChangeArrowheads="1"/>
          </p:cNvSpPr>
          <p:nvPr/>
        </p:nvSpPr>
        <p:spPr bwMode="auto">
          <a:xfrm>
            <a:off x="2376488" y="4652963"/>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2106" name="AutoShape 18"/>
          <p:cNvSpPr>
            <a:spLocks noChangeArrowheads="1"/>
          </p:cNvSpPr>
          <p:nvPr/>
        </p:nvSpPr>
        <p:spPr bwMode="auto">
          <a:xfrm>
            <a:off x="2376488" y="3644900"/>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2107" name="AutoShape 20"/>
          <p:cNvSpPr>
            <a:spLocks noChangeArrowheads="1"/>
          </p:cNvSpPr>
          <p:nvPr/>
        </p:nvSpPr>
        <p:spPr bwMode="auto">
          <a:xfrm>
            <a:off x="2376488" y="2636838"/>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2108" name="AutoShape 22"/>
          <p:cNvSpPr>
            <a:spLocks noChangeArrowheads="1"/>
          </p:cNvSpPr>
          <p:nvPr/>
        </p:nvSpPr>
        <p:spPr bwMode="auto">
          <a:xfrm>
            <a:off x="2376488" y="1628775"/>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2109" name="AutoShape 23"/>
          <p:cNvSpPr>
            <a:spLocks noChangeArrowheads="1"/>
          </p:cNvSpPr>
          <p:nvPr/>
        </p:nvSpPr>
        <p:spPr bwMode="auto">
          <a:xfrm>
            <a:off x="2376488" y="620713"/>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2110" name="Line 26"/>
          <p:cNvSpPr>
            <a:spLocks noChangeShapeType="1"/>
          </p:cNvSpPr>
          <p:nvPr/>
        </p:nvSpPr>
        <p:spPr bwMode="auto">
          <a:xfrm>
            <a:off x="2520950" y="4725988"/>
            <a:ext cx="2159000" cy="0"/>
          </a:xfrm>
          <a:prstGeom prst="line">
            <a:avLst/>
          </a:prstGeom>
          <a:noFill/>
          <a:ln w="38100">
            <a:solidFill>
              <a:srgbClr val="0000FF"/>
            </a:solidFill>
            <a:round/>
            <a:headEnd/>
            <a:tailEnd/>
          </a:ln>
        </p:spPr>
        <p:txBody>
          <a:bodyPr/>
          <a:lstStyle/>
          <a:p>
            <a:endParaRPr lang="pt-BR"/>
          </a:p>
        </p:txBody>
      </p:sp>
      <p:sp>
        <p:nvSpPr>
          <p:cNvPr id="132111" name="Rectangle 5"/>
          <p:cNvSpPr>
            <a:spLocks noChangeArrowheads="1"/>
          </p:cNvSpPr>
          <p:nvPr/>
        </p:nvSpPr>
        <p:spPr bwMode="auto">
          <a:xfrm>
            <a:off x="2516188" y="4760913"/>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32112" name="Rectangle 5"/>
          <p:cNvSpPr>
            <a:spLocks noChangeArrowheads="1"/>
          </p:cNvSpPr>
          <p:nvPr/>
        </p:nvSpPr>
        <p:spPr bwMode="auto">
          <a:xfrm>
            <a:off x="2516188" y="3752850"/>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32113" name="Rectangle 5"/>
          <p:cNvSpPr>
            <a:spLocks noChangeArrowheads="1"/>
          </p:cNvSpPr>
          <p:nvPr/>
        </p:nvSpPr>
        <p:spPr bwMode="auto">
          <a:xfrm>
            <a:off x="2516188" y="2781300"/>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32114" name="Rectangle 5"/>
          <p:cNvSpPr>
            <a:spLocks noChangeArrowheads="1"/>
          </p:cNvSpPr>
          <p:nvPr/>
        </p:nvSpPr>
        <p:spPr bwMode="auto">
          <a:xfrm>
            <a:off x="2517775" y="1773238"/>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32115" name="Rectangle 5"/>
          <p:cNvSpPr>
            <a:spLocks noChangeArrowheads="1"/>
          </p:cNvSpPr>
          <p:nvPr/>
        </p:nvSpPr>
        <p:spPr bwMode="auto">
          <a:xfrm>
            <a:off x="2517775" y="693738"/>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32116" name="Rectangle 5"/>
          <p:cNvSpPr>
            <a:spLocks noChangeArrowheads="1"/>
          </p:cNvSpPr>
          <p:nvPr/>
        </p:nvSpPr>
        <p:spPr bwMode="auto">
          <a:xfrm>
            <a:off x="3095625" y="43656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a:t>
            </a:r>
            <a:endParaRPr lang="pt-BR" sz="2000" b="1" i="1">
              <a:latin typeface="Calibri" pitchFamily="34" charset="0"/>
            </a:endParaRPr>
          </a:p>
        </p:txBody>
      </p:sp>
      <p:sp>
        <p:nvSpPr>
          <p:cNvPr id="132117" name="Rectangle 5"/>
          <p:cNvSpPr>
            <a:spLocks noChangeArrowheads="1"/>
          </p:cNvSpPr>
          <p:nvPr/>
        </p:nvSpPr>
        <p:spPr bwMode="auto">
          <a:xfrm>
            <a:off x="4897438" y="404813"/>
            <a:ext cx="6480175" cy="4968875"/>
          </a:xfrm>
          <a:prstGeom prst="rect">
            <a:avLst/>
          </a:prstGeom>
          <a:noFill/>
          <a:ln w="9525">
            <a:noFill/>
            <a:miter lim="800000"/>
            <a:headEnd/>
            <a:tailEnd/>
          </a:ln>
        </p:spPr>
        <p:txBody>
          <a:bodyPr>
            <a:spAutoFit/>
          </a:bodyPr>
          <a:lstStyle/>
          <a:p>
            <a:pPr algn="just"/>
            <a:r>
              <a:rPr lang="pt-BR" sz="2000" b="1">
                <a:latin typeface="Calibri" pitchFamily="34" charset="0"/>
              </a:rPr>
              <a:t>Outra opção seria instalar a Linha Principal dividindo a área e ter Linhas Laterais com comprimento L tendendo à metade de W, como no desenho ao lado.</a:t>
            </a:r>
          </a:p>
          <a:p>
            <a:pPr algn="just"/>
            <a:endParaRPr lang="pt-BR" sz="2000" b="1">
              <a:latin typeface="Calibri" pitchFamily="34" charset="0"/>
            </a:endParaRPr>
          </a:p>
          <a:p>
            <a:pPr algn="just"/>
            <a:r>
              <a:rPr lang="pt-BR" sz="2000" b="1">
                <a:latin typeface="Calibri" pitchFamily="34" charset="0"/>
              </a:rPr>
              <a:t>Nessa opção o primeiro aspersor ficaria na metade do espaçamento. Assim, os primeiros aspersores nas LL que se encontram num mesmo ponto de Hidrante ficarão a um espaçamento inteiro.</a:t>
            </a:r>
          </a:p>
          <a:p>
            <a:pPr algn="just"/>
            <a:endParaRPr lang="pt-BR" sz="2000" b="1">
              <a:latin typeface="Calibri" pitchFamily="34" charset="0"/>
            </a:endParaRPr>
          </a:p>
          <a:p>
            <a:pPr algn="just"/>
            <a:r>
              <a:rPr lang="pt-BR" sz="2000" b="1">
                <a:latin typeface="Calibri" pitchFamily="34" charset="0"/>
              </a:rPr>
              <a:t>Note que em cada ponto de Hidrante tem-se uma LL à esquerda e outra LL à direita da Linha Principal. Assim, tem-se um total de 10 posições a serem irrigadas. Mas, como as posições 1 e 10, 2 e 4, 3 e 8, 4 e 7 e 5 e 6 são hidraulicamente iguais, trataremos na análise a seguir as posições das LL a partir dos números dos Hidrantes (1, 2, 3, 4 e 5).</a:t>
            </a:r>
          </a:p>
        </p:txBody>
      </p:sp>
      <p:sp>
        <p:nvSpPr>
          <p:cNvPr id="132118" name="Rectangle 5"/>
          <p:cNvSpPr>
            <a:spLocks noChangeArrowheads="1"/>
          </p:cNvSpPr>
          <p:nvPr/>
        </p:nvSpPr>
        <p:spPr bwMode="auto">
          <a:xfrm>
            <a:off x="1870075" y="4725988"/>
            <a:ext cx="506413" cy="396875"/>
          </a:xfrm>
          <a:prstGeom prst="rect">
            <a:avLst/>
          </a:prstGeom>
          <a:noFill/>
          <a:ln w="9525">
            <a:noFill/>
            <a:miter lim="800000"/>
            <a:headEnd/>
            <a:tailEnd/>
          </a:ln>
        </p:spPr>
        <p:txBody>
          <a:bodyPr>
            <a:spAutoFit/>
          </a:bodyPr>
          <a:lstStyle/>
          <a:p>
            <a:pPr algn="r"/>
            <a:r>
              <a:rPr lang="pt-BR" sz="2000" b="1">
                <a:latin typeface="Calibri" pitchFamily="34" charset="0"/>
              </a:rPr>
              <a:t>10</a:t>
            </a:r>
            <a:endParaRPr lang="pt-BR" sz="2000" b="1" i="1">
              <a:latin typeface="Calibri" pitchFamily="34" charset="0"/>
            </a:endParaRPr>
          </a:p>
        </p:txBody>
      </p:sp>
      <p:sp>
        <p:nvSpPr>
          <p:cNvPr id="132119" name="Rectangle 5"/>
          <p:cNvSpPr>
            <a:spLocks noChangeArrowheads="1"/>
          </p:cNvSpPr>
          <p:nvPr/>
        </p:nvSpPr>
        <p:spPr bwMode="auto">
          <a:xfrm>
            <a:off x="1944688" y="3752850"/>
            <a:ext cx="361950" cy="396875"/>
          </a:xfrm>
          <a:prstGeom prst="rect">
            <a:avLst/>
          </a:prstGeom>
          <a:noFill/>
          <a:ln w="9525">
            <a:noFill/>
            <a:miter lim="800000"/>
            <a:headEnd/>
            <a:tailEnd/>
          </a:ln>
        </p:spPr>
        <p:txBody>
          <a:bodyPr>
            <a:spAutoFit/>
          </a:bodyPr>
          <a:lstStyle/>
          <a:p>
            <a:pPr algn="r"/>
            <a:r>
              <a:rPr lang="pt-BR" sz="2000" b="1">
                <a:latin typeface="Calibri" pitchFamily="34" charset="0"/>
              </a:rPr>
              <a:t>9</a:t>
            </a:r>
            <a:endParaRPr lang="pt-BR" sz="2000" b="1" i="1">
              <a:latin typeface="Calibri" pitchFamily="34" charset="0"/>
            </a:endParaRPr>
          </a:p>
        </p:txBody>
      </p:sp>
      <p:sp>
        <p:nvSpPr>
          <p:cNvPr id="132120" name="Rectangle 5"/>
          <p:cNvSpPr>
            <a:spLocks noChangeArrowheads="1"/>
          </p:cNvSpPr>
          <p:nvPr/>
        </p:nvSpPr>
        <p:spPr bwMode="auto">
          <a:xfrm>
            <a:off x="1944688" y="2781300"/>
            <a:ext cx="361950" cy="396875"/>
          </a:xfrm>
          <a:prstGeom prst="rect">
            <a:avLst/>
          </a:prstGeom>
          <a:noFill/>
          <a:ln w="9525">
            <a:noFill/>
            <a:miter lim="800000"/>
            <a:headEnd/>
            <a:tailEnd/>
          </a:ln>
        </p:spPr>
        <p:txBody>
          <a:bodyPr>
            <a:spAutoFit/>
          </a:bodyPr>
          <a:lstStyle/>
          <a:p>
            <a:pPr algn="r"/>
            <a:r>
              <a:rPr lang="pt-BR" sz="2000" b="1">
                <a:latin typeface="Calibri" pitchFamily="34" charset="0"/>
              </a:rPr>
              <a:t>8</a:t>
            </a:r>
            <a:endParaRPr lang="pt-BR" sz="2000" b="1" i="1">
              <a:latin typeface="Calibri" pitchFamily="34" charset="0"/>
            </a:endParaRPr>
          </a:p>
        </p:txBody>
      </p:sp>
      <p:sp>
        <p:nvSpPr>
          <p:cNvPr id="132121" name="Rectangle 5"/>
          <p:cNvSpPr>
            <a:spLocks noChangeArrowheads="1"/>
          </p:cNvSpPr>
          <p:nvPr/>
        </p:nvSpPr>
        <p:spPr bwMode="auto">
          <a:xfrm>
            <a:off x="1946275" y="1773238"/>
            <a:ext cx="361950" cy="396875"/>
          </a:xfrm>
          <a:prstGeom prst="rect">
            <a:avLst/>
          </a:prstGeom>
          <a:noFill/>
          <a:ln w="9525">
            <a:noFill/>
            <a:miter lim="800000"/>
            <a:headEnd/>
            <a:tailEnd/>
          </a:ln>
        </p:spPr>
        <p:txBody>
          <a:bodyPr>
            <a:spAutoFit/>
          </a:bodyPr>
          <a:lstStyle/>
          <a:p>
            <a:pPr algn="r"/>
            <a:r>
              <a:rPr lang="pt-BR" sz="2000" b="1">
                <a:latin typeface="Calibri" pitchFamily="34" charset="0"/>
              </a:rPr>
              <a:t>7</a:t>
            </a:r>
            <a:endParaRPr lang="pt-BR" sz="2000" b="1" i="1">
              <a:latin typeface="Calibri" pitchFamily="34" charset="0"/>
            </a:endParaRPr>
          </a:p>
        </p:txBody>
      </p:sp>
      <p:sp>
        <p:nvSpPr>
          <p:cNvPr id="132122" name="Rectangle 5"/>
          <p:cNvSpPr>
            <a:spLocks noChangeArrowheads="1"/>
          </p:cNvSpPr>
          <p:nvPr/>
        </p:nvSpPr>
        <p:spPr bwMode="auto">
          <a:xfrm>
            <a:off x="1946275" y="693738"/>
            <a:ext cx="361950" cy="396875"/>
          </a:xfrm>
          <a:prstGeom prst="rect">
            <a:avLst/>
          </a:prstGeom>
          <a:noFill/>
          <a:ln w="9525">
            <a:noFill/>
            <a:miter lim="800000"/>
            <a:headEnd/>
            <a:tailEnd/>
          </a:ln>
        </p:spPr>
        <p:txBody>
          <a:bodyPr>
            <a:spAutoFit/>
          </a:bodyPr>
          <a:lstStyle/>
          <a:p>
            <a:pPr algn="r"/>
            <a:r>
              <a:rPr lang="pt-BR" sz="2000" b="1">
                <a:latin typeface="Calibri" pitchFamily="34" charset="0"/>
              </a:rPr>
              <a:t>6</a:t>
            </a:r>
            <a:endParaRPr lang="pt-BR" sz="2000" b="1" i="1">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33122"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5E89D083-ECF1-4BA6-A983-D7B1D096F4FC}" type="slidenum">
              <a:rPr lang="pt-BR" sz="1200" b="1">
                <a:solidFill>
                  <a:srgbClr val="898989"/>
                </a:solidFill>
                <a:latin typeface="Calibri" pitchFamily="34" charset="0"/>
              </a:rPr>
              <a:pPr algn="r"/>
              <a:t>13</a:t>
            </a:fld>
            <a:endParaRPr lang="pt-BR" sz="1200" b="1">
              <a:solidFill>
                <a:srgbClr val="898989"/>
              </a:solidFill>
              <a:latin typeface="Calibri" pitchFamily="34" charset="0"/>
            </a:endParaRPr>
          </a:p>
        </p:txBody>
      </p:sp>
      <p:pic>
        <p:nvPicPr>
          <p:cNvPr id="133123" name="Picture 4" descr="hidrante_linha"/>
          <p:cNvPicPr>
            <a:picLocks noChangeAspect="1" noChangeArrowheads="1"/>
          </p:cNvPicPr>
          <p:nvPr/>
        </p:nvPicPr>
        <p:blipFill>
          <a:blip r:embed="rId2"/>
          <a:srcRect/>
          <a:stretch>
            <a:fillRect/>
          </a:stretch>
        </p:blipFill>
        <p:spPr bwMode="auto">
          <a:xfrm>
            <a:off x="73025" y="3365500"/>
            <a:ext cx="3529013" cy="3087688"/>
          </a:xfrm>
          <a:prstGeom prst="rect">
            <a:avLst/>
          </a:prstGeom>
          <a:noFill/>
          <a:ln w="9525">
            <a:noFill/>
            <a:miter lim="800000"/>
            <a:headEnd/>
            <a:tailEnd/>
          </a:ln>
        </p:spPr>
      </p:pic>
      <p:sp>
        <p:nvSpPr>
          <p:cNvPr id="133124" name="Rectangle 5"/>
          <p:cNvSpPr>
            <a:spLocks noChangeArrowheads="1"/>
          </p:cNvSpPr>
          <p:nvPr/>
        </p:nvSpPr>
        <p:spPr bwMode="auto">
          <a:xfrm>
            <a:off x="73025" y="6443663"/>
            <a:ext cx="5080000" cy="290512"/>
          </a:xfrm>
          <a:prstGeom prst="rect">
            <a:avLst/>
          </a:prstGeom>
          <a:noFill/>
          <a:ln w="9525">
            <a:noFill/>
            <a:miter lim="800000"/>
            <a:headEnd/>
            <a:tailEnd/>
          </a:ln>
        </p:spPr>
        <p:txBody>
          <a:bodyPr wrap="none">
            <a:spAutoFit/>
          </a:bodyPr>
          <a:lstStyle/>
          <a:p>
            <a:r>
              <a:rPr lang="pt-BR" sz="1300"/>
              <a:t>http://dominatoirrigacao.com.br/index.php?pagina=busca&amp;grupo=3</a:t>
            </a:r>
          </a:p>
        </p:txBody>
      </p:sp>
      <p:sp>
        <p:nvSpPr>
          <p:cNvPr id="133125" name="Rectangle 5"/>
          <p:cNvSpPr>
            <a:spLocks noChangeArrowheads="1"/>
          </p:cNvSpPr>
          <p:nvPr/>
        </p:nvSpPr>
        <p:spPr bwMode="auto">
          <a:xfrm>
            <a:off x="2808288" y="3933825"/>
            <a:ext cx="2736850" cy="701675"/>
          </a:xfrm>
          <a:prstGeom prst="rect">
            <a:avLst/>
          </a:prstGeom>
          <a:noFill/>
          <a:ln w="9525">
            <a:noFill/>
            <a:miter lim="800000"/>
            <a:headEnd/>
            <a:tailEnd/>
          </a:ln>
        </p:spPr>
        <p:txBody>
          <a:bodyPr>
            <a:spAutoFit/>
          </a:bodyPr>
          <a:lstStyle/>
          <a:p>
            <a:pPr algn="ctr"/>
            <a:r>
              <a:rPr lang="pt-BR" sz="2000" b="1">
                <a:latin typeface="Calibri" pitchFamily="34" charset="0"/>
              </a:rPr>
              <a:t>Hidrante de Linha em Aço Zincado</a:t>
            </a:r>
          </a:p>
        </p:txBody>
      </p:sp>
      <p:sp>
        <p:nvSpPr>
          <p:cNvPr id="133126" name="Rectangle 5"/>
          <p:cNvSpPr>
            <a:spLocks noChangeArrowheads="1"/>
          </p:cNvSpPr>
          <p:nvPr/>
        </p:nvSpPr>
        <p:spPr bwMode="auto">
          <a:xfrm>
            <a:off x="5832475" y="1125538"/>
            <a:ext cx="5545138" cy="5273675"/>
          </a:xfrm>
          <a:prstGeom prst="rect">
            <a:avLst/>
          </a:prstGeom>
          <a:noFill/>
          <a:ln w="9525">
            <a:noFill/>
            <a:miter lim="800000"/>
            <a:headEnd/>
            <a:tailEnd/>
          </a:ln>
        </p:spPr>
        <p:txBody>
          <a:bodyPr>
            <a:spAutoFit/>
          </a:bodyPr>
          <a:lstStyle/>
          <a:p>
            <a:pPr algn="just"/>
            <a:r>
              <a:rPr lang="pt-BR" sz="2000" b="1">
                <a:latin typeface="Calibri" pitchFamily="34" charset="0"/>
              </a:rPr>
              <a:t>Nesse caso, um mesmo Hidrante instalado na Linha Principal é operado por uma Curva de Derivação com 2 Saídas.</a:t>
            </a:r>
          </a:p>
          <a:p>
            <a:pPr algn="just"/>
            <a:endParaRPr lang="pt-BR" sz="2000" b="1">
              <a:latin typeface="Calibri" pitchFamily="34" charset="0"/>
            </a:endParaRPr>
          </a:p>
          <a:p>
            <a:pPr algn="just"/>
            <a:r>
              <a:rPr lang="pt-BR" sz="2000" b="1">
                <a:latin typeface="Calibri" pitchFamily="34" charset="0"/>
              </a:rPr>
              <a:t>Ao girar o volante da Curva de Derivação abre-se o Hidrante e a água flui da Linha Principal para a Curva de Derivação.</a:t>
            </a:r>
          </a:p>
          <a:p>
            <a:pPr algn="just"/>
            <a:endParaRPr lang="pt-BR" sz="2000" b="1">
              <a:latin typeface="Calibri" pitchFamily="34" charset="0"/>
            </a:endParaRPr>
          </a:p>
          <a:p>
            <a:pPr algn="just"/>
            <a:r>
              <a:rPr lang="pt-BR" sz="2000" b="1">
                <a:latin typeface="Calibri" pitchFamily="34" charset="0"/>
              </a:rPr>
              <a:t>Ao entrar na Curva de Derivação a água segue para a Linha Lateral à Direita e também para a Linha Lateral à Esquerda da Principal.</a:t>
            </a:r>
          </a:p>
          <a:p>
            <a:pPr algn="just"/>
            <a:endParaRPr lang="pt-BR" sz="2000" b="1">
              <a:latin typeface="Calibri" pitchFamily="34" charset="0"/>
            </a:endParaRPr>
          </a:p>
          <a:p>
            <a:pPr algn="just"/>
            <a:r>
              <a:rPr lang="pt-BR" sz="2000" b="1">
                <a:latin typeface="Calibri" pitchFamily="34" charset="0"/>
              </a:rPr>
              <a:t>Assim, pode-se irrigar as 2 Laterais instaladas num mesmo ponto de Hidrante.</a:t>
            </a:r>
          </a:p>
          <a:p>
            <a:pPr algn="just"/>
            <a:endParaRPr lang="pt-BR" sz="2000" b="1">
              <a:latin typeface="Calibri" pitchFamily="34" charset="0"/>
            </a:endParaRPr>
          </a:p>
          <a:p>
            <a:pPr algn="just"/>
            <a:r>
              <a:rPr lang="pt-BR" sz="2000" b="1">
                <a:latin typeface="Calibri" pitchFamily="34" charset="0"/>
              </a:rPr>
              <a:t>Caso se coloquem registros no início de cada Lateral, pode-se operar com 1 Lateral de cada vez.</a:t>
            </a:r>
          </a:p>
        </p:txBody>
      </p:sp>
      <p:sp>
        <p:nvSpPr>
          <p:cNvPr id="133127" name="Line 10"/>
          <p:cNvSpPr>
            <a:spLocks noChangeShapeType="1"/>
          </p:cNvSpPr>
          <p:nvPr/>
        </p:nvSpPr>
        <p:spPr bwMode="auto">
          <a:xfrm>
            <a:off x="5689600" y="692150"/>
            <a:ext cx="0" cy="6165850"/>
          </a:xfrm>
          <a:prstGeom prst="line">
            <a:avLst/>
          </a:prstGeom>
          <a:noFill/>
          <a:ln w="63500">
            <a:solidFill>
              <a:schemeClr val="tx1"/>
            </a:solidFill>
            <a:round/>
            <a:headEnd/>
            <a:tailEnd/>
          </a:ln>
        </p:spPr>
        <p:txBody>
          <a:bodyPr/>
          <a:lstStyle/>
          <a:p>
            <a:endParaRPr lang="pt-BR"/>
          </a:p>
        </p:txBody>
      </p:sp>
      <p:pic>
        <p:nvPicPr>
          <p:cNvPr id="133128" name="Picture 11" descr="curva_derivacao_dupla"/>
          <p:cNvPicPr>
            <a:picLocks noChangeAspect="1" noChangeArrowheads="1"/>
          </p:cNvPicPr>
          <p:nvPr/>
        </p:nvPicPr>
        <p:blipFill>
          <a:blip r:embed="rId3"/>
          <a:srcRect/>
          <a:stretch>
            <a:fillRect/>
          </a:stretch>
        </p:blipFill>
        <p:spPr bwMode="auto">
          <a:xfrm>
            <a:off x="647700" y="1341438"/>
            <a:ext cx="2430463" cy="2490787"/>
          </a:xfrm>
          <a:prstGeom prst="rect">
            <a:avLst/>
          </a:prstGeom>
          <a:noFill/>
          <a:ln w="9525">
            <a:noFill/>
            <a:miter lim="800000"/>
            <a:headEnd/>
            <a:tailEnd/>
          </a:ln>
        </p:spPr>
      </p:pic>
      <p:sp>
        <p:nvSpPr>
          <p:cNvPr id="133129" name="Rectangle 5"/>
          <p:cNvSpPr>
            <a:spLocks noChangeArrowheads="1"/>
          </p:cNvSpPr>
          <p:nvPr/>
        </p:nvSpPr>
        <p:spPr bwMode="auto">
          <a:xfrm>
            <a:off x="2592388" y="1700213"/>
            <a:ext cx="2952750" cy="701675"/>
          </a:xfrm>
          <a:prstGeom prst="rect">
            <a:avLst/>
          </a:prstGeom>
          <a:noFill/>
          <a:ln w="9525">
            <a:noFill/>
            <a:miter lim="800000"/>
            <a:headEnd/>
            <a:tailEnd/>
          </a:ln>
        </p:spPr>
        <p:txBody>
          <a:bodyPr>
            <a:spAutoFit/>
          </a:bodyPr>
          <a:lstStyle/>
          <a:p>
            <a:pPr algn="ctr"/>
            <a:r>
              <a:rPr lang="pt-BR" sz="2000" b="1">
                <a:latin typeface="Calibri" pitchFamily="34" charset="0"/>
              </a:rPr>
              <a:t>Curva de Derivação em Aço Zincado com 2 saídas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34146"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EA84E991-F960-43BC-9E85-405BB01880BA}" type="slidenum">
              <a:rPr lang="pt-BR" sz="1200" b="1">
                <a:solidFill>
                  <a:srgbClr val="898989"/>
                </a:solidFill>
                <a:latin typeface="Calibri" pitchFamily="34" charset="0"/>
              </a:rPr>
              <a:pPr algn="r"/>
              <a:t>14</a:t>
            </a:fld>
            <a:endParaRPr lang="pt-BR" sz="1200" b="1">
              <a:solidFill>
                <a:srgbClr val="898989"/>
              </a:solidFill>
              <a:latin typeface="Calibri" pitchFamily="34" charset="0"/>
            </a:endParaRPr>
          </a:p>
        </p:txBody>
      </p:sp>
      <p:sp>
        <p:nvSpPr>
          <p:cNvPr id="134147" name="Rectangle 9"/>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34148" name="AutoShape 10"/>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34149" name="AutoShape 12"/>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34150" name="Line 14"/>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34151" name="Line 15"/>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34152" name="Line 16"/>
          <p:cNvSpPr>
            <a:spLocks noChangeShapeType="1"/>
          </p:cNvSpPr>
          <p:nvPr/>
        </p:nvSpPr>
        <p:spPr bwMode="auto">
          <a:xfrm>
            <a:off x="2665413" y="549275"/>
            <a:ext cx="0" cy="4103688"/>
          </a:xfrm>
          <a:prstGeom prst="line">
            <a:avLst/>
          </a:prstGeom>
          <a:noFill/>
          <a:ln w="63500">
            <a:solidFill>
              <a:schemeClr val="tx1"/>
            </a:solidFill>
            <a:round/>
            <a:headEnd/>
            <a:tailEnd/>
          </a:ln>
        </p:spPr>
        <p:txBody>
          <a:bodyPr/>
          <a:lstStyle/>
          <a:p>
            <a:endParaRPr lang="pt-BR"/>
          </a:p>
        </p:txBody>
      </p:sp>
      <p:sp>
        <p:nvSpPr>
          <p:cNvPr id="134153" name="AutoShape 17"/>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4154" name="AutoShape 18"/>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4155" name="AutoShape 20"/>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4156" name="AutoShape 22"/>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4157" name="AutoShape 23"/>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4158" name="Line 26"/>
          <p:cNvSpPr>
            <a:spLocks noChangeShapeType="1"/>
          </p:cNvSpPr>
          <p:nvPr/>
        </p:nvSpPr>
        <p:spPr bwMode="auto">
          <a:xfrm>
            <a:off x="2665413" y="2636838"/>
            <a:ext cx="2159000" cy="0"/>
          </a:xfrm>
          <a:prstGeom prst="line">
            <a:avLst/>
          </a:prstGeom>
          <a:noFill/>
          <a:ln w="38100">
            <a:solidFill>
              <a:srgbClr val="0000FF"/>
            </a:solidFill>
            <a:round/>
            <a:headEnd/>
            <a:tailEnd/>
          </a:ln>
        </p:spPr>
        <p:txBody>
          <a:bodyPr/>
          <a:lstStyle/>
          <a:p>
            <a:endParaRPr lang="pt-BR"/>
          </a:p>
        </p:txBody>
      </p:sp>
      <p:sp>
        <p:nvSpPr>
          <p:cNvPr id="134159" name="Line 27"/>
          <p:cNvSpPr>
            <a:spLocks noChangeShapeType="1"/>
          </p:cNvSpPr>
          <p:nvPr/>
        </p:nvSpPr>
        <p:spPr bwMode="auto">
          <a:xfrm>
            <a:off x="431800" y="2638425"/>
            <a:ext cx="2159000" cy="0"/>
          </a:xfrm>
          <a:prstGeom prst="line">
            <a:avLst/>
          </a:prstGeom>
          <a:noFill/>
          <a:ln w="38100">
            <a:solidFill>
              <a:srgbClr val="FF0000"/>
            </a:solidFill>
            <a:round/>
            <a:headEnd/>
            <a:tailEnd/>
          </a:ln>
        </p:spPr>
        <p:txBody>
          <a:bodyPr/>
          <a:lstStyle/>
          <a:p>
            <a:endParaRPr lang="pt-BR"/>
          </a:p>
        </p:txBody>
      </p:sp>
      <p:sp>
        <p:nvSpPr>
          <p:cNvPr id="134160"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34161"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34162"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34163"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34164"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34165" name="Rectangle 5"/>
          <p:cNvSpPr>
            <a:spLocks noChangeArrowheads="1"/>
          </p:cNvSpPr>
          <p:nvPr/>
        </p:nvSpPr>
        <p:spPr bwMode="auto">
          <a:xfrm>
            <a:off x="3240088" y="22050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34166" name="Rectangle 5"/>
          <p:cNvSpPr>
            <a:spLocks noChangeArrowheads="1"/>
          </p:cNvSpPr>
          <p:nvPr/>
        </p:nvSpPr>
        <p:spPr bwMode="auto">
          <a:xfrm>
            <a:off x="7273925" y="5445125"/>
            <a:ext cx="3960813" cy="822325"/>
          </a:xfrm>
          <a:prstGeom prst="rect">
            <a:avLst/>
          </a:prstGeom>
          <a:noFill/>
          <a:ln w="9525">
            <a:noFill/>
            <a:miter lim="800000"/>
            <a:headEnd/>
            <a:tailEnd/>
          </a:ln>
        </p:spPr>
        <p:txBody>
          <a:bodyPr>
            <a:spAutoFit/>
          </a:bodyPr>
          <a:lstStyle/>
          <a:p>
            <a:pPr algn="just"/>
            <a:r>
              <a:rPr lang="pt-BR" sz="2400" b="1">
                <a:latin typeface="Calibri" pitchFamily="34" charset="0"/>
              </a:rPr>
              <a:t>Ampliando a imagem com foco nas Laterais.</a:t>
            </a:r>
          </a:p>
        </p:txBody>
      </p:sp>
      <p:sp>
        <p:nvSpPr>
          <p:cNvPr id="134167" name="Oval 51"/>
          <p:cNvSpPr>
            <a:spLocks noChangeArrowheads="1"/>
          </p:cNvSpPr>
          <p:nvPr/>
        </p:nvSpPr>
        <p:spPr bwMode="auto">
          <a:xfrm>
            <a:off x="0" y="2133600"/>
            <a:ext cx="5184775" cy="1152525"/>
          </a:xfrm>
          <a:prstGeom prst="ellipse">
            <a:avLst/>
          </a:prstGeom>
          <a:noFill/>
          <a:ln w="9525">
            <a:solidFill>
              <a:schemeClr val="tx1"/>
            </a:solidFill>
            <a:round/>
            <a:headEnd/>
            <a:tailEnd/>
          </a:ln>
        </p:spPr>
        <p:txBody>
          <a:bodyPr wrap="none" anchor="ctr"/>
          <a:lstStyle/>
          <a:p>
            <a:endParaRPr lang="pt-BR"/>
          </a:p>
        </p:txBody>
      </p:sp>
      <p:sp>
        <p:nvSpPr>
          <p:cNvPr id="134168" name="Line 52"/>
          <p:cNvSpPr>
            <a:spLocks noChangeShapeType="1"/>
          </p:cNvSpPr>
          <p:nvPr/>
        </p:nvSpPr>
        <p:spPr bwMode="auto">
          <a:xfrm>
            <a:off x="9721850" y="6165850"/>
            <a:ext cx="1582738" cy="549275"/>
          </a:xfrm>
          <a:prstGeom prst="line">
            <a:avLst/>
          </a:prstGeom>
          <a:noFill/>
          <a:ln w="76200">
            <a:solidFill>
              <a:schemeClr val="tx1"/>
            </a:solidFill>
            <a:round/>
            <a:headEnd/>
            <a:tailEnd type="triangle" w="med" len="med"/>
          </a:ln>
        </p:spPr>
        <p:txBody>
          <a:bodyPr/>
          <a:lstStyle/>
          <a:p>
            <a:endParaRPr lang="pt-BR"/>
          </a:p>
        </p:txBody>
      </p:sp>
      <p:sp>
        <p:nvSpPr>
          <p:cNvPr id="134169" name="Rectangle 5"/>
          <p:cNvSpPr>
            <a:spLocks noChangeArrowheads="1"/>
          </p:cNvSpPr>
          <p:nvPr/>
        </p:nvSpPr>
        <p:spPr bwMode="auto">
          <a:xfrm>
            <a:off x="1081088" y="22050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34170" name="Rectangle 5"/>
          <p:cNvSpPr>
            <a:spLocks noChangeArrowheads="1"/>
          </p:cNvSpPr>
          <p:nvPr/>
        </p:nvSpPr>
        <p:spPr bwMode="auto">
          <a:xfrm>
            <a:off x="5113338" y="604838"/>
            <a:ext cx="6264275" cy="1616075"/>
          </a:xfrm>
          <a:prstGeom prst="rect">
            <a:avLst/>
          </a:prstGeom>
          <a:noFill/>
          <a:ln w="9525">
            <a:noFill/>
            <a:miter lim="800000"/>
            <a:headEnd/>
            <a:tailEnd/>
          </a:ln>
        </p:spPr>
        <p:txBody>
          <a:bodyPr>
            <a:spAutoFit/>
          </a:bodyPr>
          <a:lstStyle/>
          <a:p>
            <a:pPr algn="just"/>
            <a:r>
              <a:rPr lang="pt-BR" sz="2000" b="1">
                <a:latin typeface="Calibri" pitchFamily="34" charset="0"/>
              </a:rPr>
              <a:t>Nessa opção o primeiro aspersor poderia ficar convenientemente na metade do espaçamento. Assim, os primeiros aspersores nas LL que se encontram num mesmo ponto de hidrante ficariam a um espaçamento inteiro.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3517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FE727FE3-A3FE-4AC8-A5B1-37B520FF5FCD}" type="slidenum">
              <a:rPr lang="pt-BR" sz="1200" b="1">
                <a:solidFill>
                  <a:srgbClr val="898989"/>
                </a:solidFill>
                <a:latin typeface="Calibri" pitchFamily="34" charset="0"/>
              </a:rPr>
              <a:pPr algn="r"/>
              <a:t>15</a:t>
            </a:fld>
            <a:endParaRPr lang="pt-BR" sz="1200" b="1">
              <a:solidFill>
                <a:srgbClr val="898989"/>
              </a:solidFill>
              <a:latin typeface="Calibri" pitchFamily="34" charset="0"/>
            </a:endParaRPr>
          </a:p>
        </p:txBody>
      </p:sp>
      <p:sp>
        <p:nvSpPr>
          <p:cNvPr id="135171" name="Line 67"/>
          <p:cNvSpPr>
            <a:spLocks noChangeShapeType="1"/>
          </p:cNvSpPr>
          <p:nvPr/>
        </p:nvSpPr>
        <p:spPr bwMode="auto">
          <a:xfrm flipV="1">
            <a:off x="1873250" y="2197100"/>
            <a:ext cx="0" cy="360363"/>
          </a:xfrm>
          <a:prstGeom prst="line">
            <a:avLst/>
          </a:prstGeom>
          <a:noFill/>
          <a:ln w="63500">
            <a:solidFill>
              <a:schemeClr val="tx1"/>
            </a:solidFill>
            <a:round/>
            <a:headEnd/>
            <a:tailEnd type="diamond" w="med" len="med"/>
          </a:ln>
        </p:spPr>
        <p:txBody>
          <a:bodyPr/>
          <a:lstStyle/>
          <a:p>
            <a:endParaRPr lang="pt-BR"/>
          </a:p>
        </p:txBody>
      </p:sp>
      <p:sp>
        <p:nvSpPr>
          <p:cNvPr id="135172" name="Line 70"/>
          <p:cNvSpPr>
            <a:spLocks noChangeShapeType="1"/>
          </p:cNvSpPr>
          <p:nvPr/>
        </p:nvSpPr>
        <p:spPr bwMode="auto">
          <a:xfrm flipV="1">
            <a:off x="2954338" y="2197100"/>
            <a:ext cx="0" cy="360363"/>
          </a:xfrm>
          <a:prstGeom prst="line">
            <a:avLst/>
          </a:prstGeom>
          <a:noFill/>
          <a:ln w="63500">
            <a:solidFill>
              <a:schemeClr val="tx1"/>
            </a:solidFill>
            <a:round/>
            <a:headEnd/>
            <a:tailEnd type="diamond" w="med" len="med"/>
          </a:ln>
        </p:spPr>
        <p:txBody>
          <a:bodyPr/>
          <a:lstStyle/>
          <a:p>
            <a:endParaRPr lang="pt-BR"/>
          </a:p>
        </p:txBody>
      </p:sp>
      <p:sp>
        <p:nvSpPr>
          <p:cNvPr id="135173" name="Line 72"/>
          <p:cNvSpPr>
            <a:spLocks noChangeShapeType="1"/>
          </p:cNvSpPr>
          <p:nvPr/>
        </p:nvSpPr>
        <p:spPr bwMode="auto">
          <a:xfrm flipV="1">
            <a:off x="4032250" y="2197100"/>
            <a:ext cx="0" cy="360363"/>
          </a:xfrm>
          <a:prstGeom prst="line">
            <a:avLst/>
          </a:prstGeom>
          <a:noFill/>
          <a:ln w="63500">
            <a:solidFill>
              <a:schemeClr val="tx1"/>
            </a:solidFill>
            <a:round/>
            <a:headEnd/>
            <a:tailEnd type="diamond" w="med" len="med"/>
          </a:ln>
        </p:spPr>
        <p:txBody>
          <a:bodyPr/>
          <a:lstStyle/>
          <a:p>
            <a:endParaRPr lang="pt-BR"/>
          </a:p>
        </p:txBody>
      </p:sp>
      <p:sp>
        <p:nvSpPr>
          <p:cNvPr id="135174" name="Line 73"/>
          <p:cNvSpPr>
            <a:spLocks noChangeShapeType="1"/>
          </p:cNvSpPr>
          <p:nvPr/>
        </p:nvSpPr>
        <p:spPr bwMode="auto">
          <a:xfrm flipV="1">
            <a:off x="5113338" y="2197100"/>
            <a:ext cx="0" cy="360363"/>
          </a:xfrm>
          <a:prstGeom prst="line">
            <a:avLst/>
          </a:prstGeom>
          <a:noFill/>
          <a:ln w="63500">
            <a:solidFill>
              <a:schemeClr val="tx1"/>
            </a:solidFill>
            <a:round/>
            <a:headEnd/>
            <a:tailEnd type="diamond" w="med" len="med"/>
          </a:ln>
        </p:spPr>
        <p:txBody>
          <a:bodyPr/>
          <a:lstStyle/>
          <a:p>
            <a:endParaRPr lang="pt-BR"/>
          </a:p>
        </p:txBody>
      </p:sp>
      <p:sp>
        <p:nvSpPr>
          <p:cNvPr id="135175" name="Line 75"/>
          <p:cNvSpPr>
            <a:spLocks noChangeShapeType="1"/>
          </p:cNvSpPr>
          <p:nvPr/>
        </p:nvSpPr>
        <p:spPr bwMode="auto">
          <a:xfrm flipV="1">
            <a:off x="5113338" y="2197100"/>
            <a:ext cx="0" cy="360363"/>
          </a:xfrm>
          <a:prstGeom prst="line">
            <a:avLst/>
          </a:prstGeom>
          <a:noFill/>
          <a:ln w="63500">
            <a:solidFill>
              <a:schemeClr val="tx1"/>
            </a:solidFill>
            <a:round/>
            <a:headEnd/>
            <a:tailEnd type="diamond" w="med" len="med"/>
          </a:ln>
        </p:spPr>
        <p:txBody>
          <a:bodyPr/>
          <a:lstStyle/>
          <a:p>
            <a:endParaRPr lang="pt-BR"/>
          </a:p>
        </p:txBody>
      </p:sp>
      <p:sp>
        <p:nvSpPr>
          <p:cNvPr id="135176" name="Line 76"/>
          <p:cNvSpPr>
            <a:spLocks noChangeShapeType="1"/>
          </p:cNvSpPr>
          <p:nvPr/>
        </p:nvSpPr>
        <p:spPr bwMode="auto">
          <a:xfrm flipV="1">
            <a:off x="6265863" y="2197100"/>
            <a:ext cx="0" cy="360363"/>
          </a:xfrm>
          <a:prstGeom prst="line">
            <a:avLst/>
          </a:prstGeom>
          <a:noFill/>
          <a:ln w="63500">
            <a:solidFill>
              <a:schemeClr val="tx1"/>
            </a:solidFill>
            <a:round/>
            <a:headEnd/>
            <a:tailEnd type="diamond" w="med" len="med"/>
          </a:ln>
        </p:spPr>
        <p:txBody>
          <a:bodyPr/>
          <a:lstStyle/>
          <a:p>
            <a:endParaRPr lang="pt-BR"/>
          </a:p>
        </p:txBody>
      </p:sp>
      <p:sp>
        <p:nvSpPr>
          <p:cNvPr id="135177" name="Line 77"/>
          <p:cNvSpPr>
            <a:spLocks noChangeShapeType="1"/>
          </p:cNvSpPr>
          <p:nvPr/>
        </p:nvSpPr>
        <p:spPr bwMode="auto">
          <a:xfrm flipV="1">
            <a:off x="7343775" y="2197100"/>
            <a:ext cx="0" cy="360363"/>
          </a:xfrm>
          <a:prstGeom prst="line">
            <a:avLst/>
          </a:prstGeom>
          <a:noFill/>
          <a:ln w="63500">
            <a:solidFill>
              <a:schemeClr val="tx1"/>
            </a:solidFill>
            <a:round/>
            <a:headEnd/>
            <a:tailEnd type="diamond" w="med" len="med"/>
          </a:ln>
        </p:spPr>
        <p:txBody>
          <a:bodyPr/>
          <a:lstStyle/>
          <a:p>
            <a:endParaRPr lang="pt-BR"/>
          </a:p>
        </p:txBody>
      </p:sp>
      <p:sp>
        <p:nvSpPr>
          <p:cNvPr id="135178" name="Line 78"/>
          <p:cNvSpPr>
            <a:spLocks noChangeShapeType="1"/>
          </p:cNvSpPr>
          <p:nvPr/>
        </p:nvSpPr>
        <p:spPr bwMode="auto">
          <a:xfrm flipV="1">
            <a:off x="8424863" y="2197100"/>
            <a:ext cx="0" cy="360363"/>
          </a:xfrm>
          <a:prstGeom prst="line">
            <a:avLst/>
          </a:prstGeom>
          <a:noFill/>
          <a:ln w="63500">
            <a:solidFill>
              <a:schemeClr val="tx1"/>
            </a:solidFill>
            <a:round/>
            <a:headEnd/>
            <a:tailEnd type="diamond" w="med" len="med"/>
          </a:ln>
        </p:spPr>
        <p:txBody>
          <a:bodyPr/>
          <a:lstStyle/>
          <a:p>
            <a:endParaRPr lang="pt-BR"/>
          </a:p>
        </p:txBody>
      </p:sp>
      <p:sp>
        <p:nvSpPr>
          <p:cNvPr id="135179" name="Line 81"/>
          <p:cNvSpPr>
            <a:spLocks noChangeShapeType="1"/>
          </p:cNvSpPr>
          <p:nvPr/>
        </p:nvSpPr>
        <p:spPr bwMode="auto">
          <a:xfrm flipV="1">
            <a:off x="9505950" y="2197100"/>
            <a:ext cx="0" cy="360363"/>
          </a:xfrm>
          <a:prstGeom prst="line">
            <a:avLst/>
          </a:prstGeom>
          <a:noFill/>
          <a:ln w="63500">
            <a:solidFill>
              <a:schemeClr val="tx1"/>
            </a:solidFill>
            <a:round/>
            <a:headEnd/>
            <a:tailEnd type="diamond" w="med" len="med"/>
          </a:ln>
        </p:spPr>
        <p:txBody>
          <a:bodyPr/>
          <a:lstStyle/>
          <a:p>
            <a:endParaRPr lang="pt-BR"/>
          </a:p>
        </p:txBody>
      </p:sp>
      <p:sp>
        <p:nvSpPr>
          <p:cNvPr id="135180" name="Line 117"/>
          <p:cNvSpPr>
            <a:spLocks noChangeShapeType="1"/>
          </p:cNvSpPr>
          <p:nvPr/>
        </p:nvSpPr>
        <p:spPr bwMode="auto">
          <a:xfrm flipV="1">
            <a:off x="10585450" y="2197100"/>
            <a:ext cx="0" cy="360363"/>
          </a:xfrm>
          <a:prstGeom prst="line">
            <a:avLst/>
          </a:prstGeom>
          <a:noFill/>
          <a:ln w="63500">
            <a:solidFill>
              <a:schemeClr val="tx1"/>
            </a:solidFill>
            <a:round/>
            <a:headEnd/>
            <a:tailEnd type="diamond" w="med" len="med"/>
          </a:ln>
        </p:spPr>
        <p:txBody>
          <a:bodyPr/>
          <a:lstStyle/>
          <a:p>
            <a:endParaRPr lang="pt-BR"/>
          </a:p>
        </p:txBody>
      </p:sp>
      <p:sp>
        <p:nvSpPr>
          <p:cNvPr id="135181" name="AutoShape 43"/>
          <p:cNvSpPr>
            <a:spLocks noChangeArrowheads="1"/>
          </p:cNvSpPr>
          <p:nvPr/>
        </p:nvSpPr>
        <p:spPr bwMode="auto">
          <a:xfrm>
            <a:off x="647700" y="2565400"/>
            <a:ext cx="5041900" cy="142875"/>
          </a:xfrm>
          <a:prstGeom prst="roundRect">
            <a:avLst>
              <a:gd name="adj" fmla="val 16667"/>
            </a:avLst>
          </a:prstGeom>
          <a:noFill/>
          <a:ln w="25400">
            <a:solidFill>
              <a:srgbClr val="FF0000"/>
            </a:solidFill>
            <a:round/>
            <a:headEnd/>
            <a:tailEnd/>
          </a:ln>
        </p:spPr>
        <p:txBody>
          <a:bodyPr wrap="none" anchor="ctr"/>
          <a:lstStyle/>
          <a:p>
            <a:endParaRPr lang="pt-BR"/>
          </a:p>
        </p:txBody>
      </p:sp>
      <p:sp>
        <p:nvSpPr>
          <p:cNvPr id="135182" name="AutoShape 44"/>
          <p:cNvSpPr>
            <a:spLocks noChangeArrowheads="1"/>
          </p:cNvSpPr>
          <p:nvPr/>
        </p:nvSpPr>
        <p:spPr bwMode="auto">
          <a:xfrm>
            <a:off x="5761038" y="2565400"/>
            <a:ext cx="5040312" cy="142875"/>
          </a:xfrm>
          <a:prstGeom prst="roundRect">
            <a:avLst>
              <a:gd name="adj" fmla="val 16667"/>
            </a:avLst>
          </a:prstGeom>
          <a:noFill/>
          <a:ln w="25400">
            <a:solidFill>
              <a:srgbClr val="0000FF"/>
            </a:solidFill>
            <a:round/>
            <a:headEnd/>
            <a:tailEnd/>
          </a:ln>
        </p:spPr>
        <p:txBody>
          <a:bodyPr wrap="none" anchor="ctr"/>
          <a:lstStyle/>
          <a:p>
            <a:endParaRPr lang="pt-BR"/>
          </a:p>
        </p:txBody>
      </p:sp>
      <p:sp>
        <p:nvSpPr>
          <p:cNvPr id="135183" name="Line 67"/>
          <p:cNvSpPr>
            <a:spLocks noChangeShapeType="1"/>
          </p:cNvSpPr>
          <p:nvPr/>
        </p:nvSpPr>
        <p:spPr bwMode="auto">
          <a:xfrm flipV="1">
            <a:off x="792163" y="2205038"/>
            <a:ext cx="0" cy="360362"/>
          </a:xfrm>
          <a:prstGeom prst="line">
            <a:avLst/>
          </a:prstGeom>
          <a:noFill/>
          <a:ln w="63500">
            <a:solidFill>
              <a:schemeClr val="tx1"/>
            </a:solidFill>
            <a:round/>
            <a:headEnd/>
            <a:tailEnd type="diamond" w="med" len="med"/>
          </a:ln>
        </p:spPr>
        <p:txBody>
          <a:bodyPr/>
          <a:lstStyle/>
          <a:p>
            <a:endParaRPr lang="pt-BR"/>
          </a:p>
        </p:txBody>
      </p:sp>
      <p:sp>
        <p:nvSpPr>
          <p:cNvPr id="135184" name="AutoShape 20"/>
          <p:cNvSpPr>
            <a:spLocks noChangeArrowheads="1"/>
          </p:cNvSpPr>
          <p:nvPr/>
        </p:nvSpPr>
        <p:spPr bwMode="auto">
          <a:xfrm>
            <a:off x="5545138" y="2492375"/>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35185" name="Rectangle 5"/>
          <p:cNvSpPr>
            <a:spLocks noChangeArrowheads="1"/>
          </p:cNvSpPr>
          <p:nvPr/>
        </p:nvSpPr>
        <p:spPr bwMode="auto">
          <a:xfrm>
            <a:off x="5976938"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35186" name="Rectangle 5"/>
          <p:cNvSpPr>
            <a:spLocks noChangeArrowheads="1"/>
          </p:cNvSpPr>
          <p:nvPr/>
        </p:nvSpPr>
        <p:spPr bwMode="auto">
          <a:xfrm>
            <a:off x="7056438"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35187" name="Rectangle 5"/>
          <p:cNvSpPr>
            <a:spLocks noChangeArrowheads="1"/>
          </p:cNvSpPr>
          <p:nvPr/>
        </p:nvSpPr>
        <p:spPr bwMode="auto">
          <a:xfrm>
            <a:off x="8137525"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35188" name="Rectangle 5"/>
          <p:cNvSpPr>
            <a:spLocks noChangeArrowheads="1"/>
          </p:cNvSpPr>
          <p:nvPr/>
        </p:nvSpPr>
        <p:spPr bwMode="auto">
          <a:xfrm>
            <a:off x="9217025"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35189" name="Rectangle 5"/>
          <p:cNvSpPr>
            <a:spLocks noChangeArrowheads="1"/>
          </p:cNvSpPr>
          <p:nvPr/>
        </p:nvSpPr>
        <p:spPr bwMode="auto">
          <a:xfrm>
            <a:off x="10298113"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35190" name="Rectangle 5"/>
          <p:cNvSpPr>
            <a:spLocks noChangeArrowheads="1"/>
          </p:cNvSpPr>
          <p:nvPr/>
        </p:nvSpPr>
        <p:spPr bwMode="auto">
          <a:xfrm>
            <a:off x="504825"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B5</a:t>
            </a:r>
          </a:p>
        </p:txBody>
      </p:sp>
      <p:sp>
        <p:nvSpPr>
          <p:cNvPr id="135191" name="Rectangle 5"/>
          <p:cNvSpPr>
            <a:spLocks noChangeArrowheads="1"/>
          </p:cNvSpPr>
          <p:nvPr/>
        </p:nvSpPr>
        <p:spPr bwMode="auto">
          <a:xfrm>
            <a:off x="1584325"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B4</a:t>
            </a:r>
          </a:p>
        </p:txBody>
      </p:sp>
      <p:sp>
        <p:nvSpPr>
          <p:cNvPr id="135192" name="Rectangle 5"/>
          <p:cNvSpPr>
            <a:spLocks noChangeArrowheads="1"/>
          </p:cNvSpPr>
          <p:nvPr/>
        </p:nvSpPr>
        <p:spPr bwMode="auto">
          <a:xfrm>
            <a:off x="2665413"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B3</a:t>
            </a:r>
          </a:p>
        </p:txBody>
      </p:sp>
      <p:sp>
        <p:nvSpPr>
          <p:cNvPr id="135193" name="Rectangle 5"/>
          <p:cNvSpPr>
            <a:spLocks noChangeArrowheads="1"/>
          </p:cNvSpPr>
          <p:nvPr/>
        </p:nvSpPr>
        <p:spPr bwMode="auto">
          <a:xfrm>
            <a:off x="3744913"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B2</a:t>
            </a:r>
          </a:p>
        </p:txBody>
      </p:sp>
      <p:sp>
        <p:nvSpPr>
          <p:cNvPr id="135194" name="Rectangle 5"/>
          <p:cNvSpPr>
            <a:spLocks noChangeArrowheads="1"/>
          </p:cNvSpPr>
          <p:nvPr/>
        </p:nvSpPr>
        <p:spPr bwMode="auto">
          <a:xfrm>
            <a:off x="4826000"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B1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1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8402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73BC3403-A999-4F5B-BB1D-DC275BF58DF0}" type="slidenum">
              <a:rPr lang="pt-BR" sz="1200" b="1">
                <a:solidFill>
                  <a:srgbClr val="898989"/>
                </a:solidFill>
                <a:latin typeface="Calibri" pitchFamily="34" charset="0"/>
              </a:rPr>
              <a:pPr algn="r"/>
              <a:t>16</a:t>
            </a:fld>
            <a:endParaRPr lang="pt-BR" sz="1200" b="1">
              <a:solidFill>
                <a:srgbClr val="898989"/>
              </a:solidFill>
              <a:latin typeface="Calibri" pitchFamily="34" charset="0"/>
            </a:endParaRPr>
          </a:p>
        </p:txBody>
      </p:sp>
      <p:sp>
        <p:nvSpPr>
          <p:cNvPr id="84021" name="AutoShape 20"/>
          <p:cNvSpPr>
            <a:spLocks noChangeArrowheads="1"/>
          </p:cNvSpPr>
          <p:nvPr/>
        </p:nvSpPr>
        <p:spPr bwMode="auto">
          <a:xfrm>
            <a:off x="5545138" y="2492375"/>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84022" name="Rectangle 5"/>
          <p:cNvSpPr>
            <a:spLocks noChangeArrowheads="1"/>
          </p:cNvSpPr>
          <p:nvPr/>
        </p:nvSpPr>
        <p:spPr bwMode="auto">
          <a:xfrm>
            <a:off x="215900" y="5445125"/>
            <a:ext cx="11018838" cy="822325"/>
          </a:xfrm>
          <a:prstGeom prst="rect">
            <a:avLst/>
          </a:prstGeom>
          <a:noFill/>
          <a:ln w="9525">
            <a:noFill/>
            <a:miter lim="800000"/>
            <a:headEnd/>
            <a:tailEnd/>
          </a:ln>
        </p:spPr>
        <p:txBody>
          <a:bodyPr>
            <a:spAutoFit/>
          </a:bodyPr>
          <a:lstStyle/>
          <a:p>
            <a:pPr algn="ctr"/>
            <a:r>
              <a:rPr lang="pt-BR" sz="2400" b="1">
                <a:latin typeface="Calibri" pitchFamily="34" charset="0"/>
              </a:rPr>
              <a:t>Logo, todos os aspersores, inclusive os primeiros de cada LL (A1 e B1), estarão a um espaçamento inteiro (Se).</a:t>
            </a:r>
          </a:p>
        </p:txBody>
      </p:sp>
      <p:sp>
        <p:nvSpPr>
          <p:cNvPr id="84023" name="Rectangle 5"/>
          <p:cNvSpPr>
            <a:spLocks noChangeArrowheads="1"/>
          </p:cNvSpPr>
          <p:nvPr/>
        </p:nvSpPr>
        <p:spPr bwMode="auto">
          <a:xfrm>
            <a:off x="795338"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84024" name="Line 67"/>
          <p:cNvSpPr>
            <a:spLocks noChangeShapeType="1"/>
          </p:cNvSpPr>
          <p:nvPr/>
        </p:nvSpPr>
        <p:spPr bwMode="auto">
          <a:xfrm flipV="1">
            <a:off x="1873250" y="2197100"/>
            <a:ext cx="0" cy="360363"/>
          </a:xfrm>
          <a:prstGeom prst="line">
            <a:avLst/>
          </a:prstGeom>
          <a:noFill/>
          <a:ln w="63500">
            <a:solidFill>
              <a:schemeClr val="tx1"/>
            </a:solidFill>
            <a:round/>
            <a:headEnd/>
            <a:tailEnd type="diamond" w="med" len="med"/>
          </a:ln>
        </p:spPr>
        <p:txBody>
          <a:bodyPr/>
          <a:lstStyle/>
          <a:p>
            <a:endParaRPr lang="pt-BR"/>
          </a:p>
        </p:txBody>
      </p:sp>
      <p:sp>
        <p:nvSpPr>
          <p:cNvPr id="84025" name="Line 70"/>
          <p:cNvSpPr>
            <a:spLocks noChangeShapeType="1"/>
          </p:cNvSpPr>
          <p:nvPr/>
        </p:nvSpPr>
        <p:spPr bwMode="auto">
          <a:xfrm flipV="1">
            <a:off x="2954338" y="2197100"/>
            <a:ext cx="0" cy="360363"/>
          </a:xfrm>
          <a:prstGeom prst="line">
            <a:avLst/>
          </a:prstGeom>
          <a:noFill/>
          <a:ln w="63500">
            <a:solidFill>
              <a:schemeClr val="tx1"/>
            </a:solidFill>
            <a:round/>
            <a:headEnd/>
            <a:tailEnd type="diamond" w="med" len="med"/>
          </a:ln>
        </p:spPr>
        <p:txBody>
          <a:bodyPr/>
          <a:lstStyle/>
          <a:p>
            <a:endParaRPr lang="pt-BR"/>
          </a:p>
        </p:txBody>
      </p:sp>
      <p:sp>
        <p:nvSpPr>
          <p:cNvPr id="84026" name="Line 72"/>
          <p:cNvSpPr>
            <a:spLocks noChangeShapeType="1"/>
          </p:cNvSpPr>
          <p:nvPr/>
        </p:nvSpPr>
        <p:spPr bwMode="auto">
          <a:xfrm flipV="1">
            <a:off x="4032250" y="2197100"/>
            <a:ext cx="0" cy="360363"/>
          </a:xfrm>
          <a:prstGeom prst="line">
            <a:avLst/>
          </a:prstGeom>
          <a:noFill/>
          <a:ln w="63500">
            <a:solidFill>
              <a:schemeClr val="tx1"/>
            </a:solidFill>
            <a:round/>
            <a:headEnd/>
            <a:tailEnd type="diamond" w="med" len="med"/>
          </a:ln>
        </p:spPr>
        <p:txBody>
          <a:bodyPr/>
          <a:lstStyle/>
          <a:p>
            <a:endParaRPr lang="pt-BR"/>
          </a:p>
        </p:txBody>
      </p:sp>
      <p:sp>
        <p:nvSpPr>
          <p:cNvPr id="84027" name="Line 73"/>
          <p:cNvSpPr>
            <a:spLocks noChangeShapeType="1"/>
          </p:cNvSpPr>
          <p:nvPr/>
        </p:nvSpPr>
        <p:spPr bwMode="auto">
          <a:xfrm flipV="1">
            <a:off x="5113338" y="2197100"/>
            <a:ext cx="0" cy="360363"/>
          </a:xfrm>
          <a:prstGeom prst="line">
            <a:avLst/>
          </a:prstGeom>
          <a:noFill/>
          <a:ln w="63500">
            <a:solidFill>
              <a:schemeClr val="tx1"/>
            </a:solidFill>
            <a:round/>
            <a:headEnd/>
            <a:tailEnd type="diamond" w="med" len="med"/>
          </a:ln>
        </p:spPr>
        <p:txBody>
          <a:bodyPr/>
          <a:lstStyle/>
          <a:p>
            <a:endParaRPr lang="pt-BR"/>
          </a:p>
        </p:txBody>
      </p:sp>
      <p:sp>
        <p:nvSpPr>
          <p:cNvPr id="84028" name="Line 75"/>
          <p:cNvSpPr>
            <a:spLocks noChangeShapeType="1"/>
          </p:cNvSpPr>
          <p:nvPr/>
        </p:nvSpPr>
        <p:spPr bwMode="auto">
          <a:xfrm flipV="1">
            <a:off x="5113338" y="2197100"/>
            <a:ext cx="0" cy="360363"/>
          </a:xfrm>
          <a:prstGeom prst="line">
            <a:avLst/>
          </a:prstGeom>
          <a:noFill/>
          <a:ln w="63500">
            <a:solidFill>
              <a:schemeClr val="tx1"/>
            </a:solidFill>
            <a:round/>
            <a:headEnd/>
            <a:tailEnd type="diamond" w="med" len="med"/>
          </a:ln>
        </p:spPr>
        <p:txBody>
          <a:bodyPr/>
          <a:lstStyle/>
          <a:p>
            <a:endParaRPr lang="pt-BR"/>
          </a:p>
        </p:txBody>
      </p:sp>
      <p:sp>
        <p:nvSpPr>
          <p:cNvPr id="84029" name="Line 76"/>
          <p:cNvSpPr>
            <a:spLocks noChangeShapeType="1"/>
          </p:cNvSpPr>
          <p:nvPr/>
        </p:nvSpPr>
        <p:spPr bwMode="auto">
          <a:xfrm flipV="1">
            <a:off x="6265863" y="2197100"/>
            <a:ext cx="0" cy="360363"/>
          </a:xfrm>
          <a:prstGeom prst="line">
            <a:avLst/>
          </a:prstGeom>
          <a:noFill/>
          <a:ln w="63500">
            <a:solidFill>
              <a:schemeClr val="tx1"/>
            </a:solidFill>
            <a:round/>
            <a:headEnd/>
            <a:tailEnd type="diamond" w="med" len="med"/>
          </a:ln>
        </p:spPr>
        <p:txBody>
          <a:bodyPr/>
          <a:lstStyle/>
          <a:p>
            <a:endParaRPr lang="pt-BR"/>
          </a:p>
        </p:txBody>
      </p:sp>
      <p:sp>
        <p:nvSpPr>
          <p:cNvPr id="84030" name="Line 77"/>
          <p:cNvSpPr>
            <a:spLocks noChangeShapeType="1"/>
          </p:cNvSpPr>
          <p:nvPr/>
        </p:nvSpPr>
        <p:spPr bwMode="auto">
          <a:xfrm flipV="1">
            <a:off x="7343775" y="2197100"/>
            <a:ext cx="0" cy="360363"/>
          </a:xfrm>
          <a:prstGeom prst="line">
            <a:avLst/>
          </a:prstGeom>
          <a:noFill/>
          <a:ln w="63500">
            <a:solidFill>
              <a:schemeClr val="tx1"/>
            </a:solidFill>
            <a:round/>
            <a:headEnd/>
            <a:tailEnd type="diamond" w="med" len="med"/>
          </a:ln>
        </p:spPr>
        <p:txBody>
          <a:bodyPr/>
          <a:lstStyle/>
          <a:p>
            <a:endParaRPr lang="pt-BR"/>
          </a:p>
        </p:txBody>
      </p:sp>
      <p:sp>
        <p:nvSpPr>
          <p:cNvPr id="84031" name="Line 78"/>
          <p:cNvSpPr>
            <a:spLocks noChangeShapeType="1"/>
          </p:cNvSpPr>
          <p:nvPr/>
        </p:nvSpPr>
        <p:spPr bwMode="auto">
          <a:xfrm flipV="1">
            <a:off x="8424863" y="2197100"/>
            <a:ext cx="0" cy="360363"/>
          </a:xfrm>
          <a:prstGeom prst="line">
            <a:avLst/>
          </a:prstGeom>
          <a:noFill/>
          <a:ln w="63500">
            <a:solidFill>
              <a:schemeClr val="tx1"/>
            </a:solidFill>
            <a:round/>
            <a:headEnd/>
            <a:tailEnd type="diamond" w="med" len="med"/>
          </a:ln>
        </p:spPr>
        <p:txBody>
          <a:bodyPr/>
          <a:lstStyle/>
          <a:p>
            <a:endParaRPr lang="pt-BR"/>
          </a:p>
        </p:txBody>
      </p:sp>
      <p:sp>
        <p:nvSpPr>
          <p:cNvPr id="84032" name="Line 81"/>
          <p:cNvSpPr>
            <a:spLocks noChangeShapeType="1"/>
          </p:cNvSpPr>
          <p:nvPr/>
        </p:nvSpPr>
        <p:spPr bwMode="auto">
          <a:xfrm flipV="1">
            <a:off x="9505950" y="2197100"/>
            <a:ext cx="0" cy="360363"/>
          </a:xfrm>
          <a:prstGeom prst="line">
            <a:avLst/>
          </a:prstGeom>
          <a:noFill/>
          <a:ln w="63500">
            <a:solidFill>
              <a:schemeClr val="tx1"/>
            </a:solidFill>
            <a:round/>
            <a:headEnd/>
            <a:tailEnd type="diamond" w="med" len="med"/>
          </a:ln>
        </p:spPr>
        <p:txBody>
          <a:bodyPr/>
          <a:lstStyle/>
          <a:p>
            <a:endParaRPr lang="pt-BR"/>
          </a:p>
        </p:txBody>
      </p:sp>
      <p:sp>
        <p:nvSpPr>
          <p:cNvPr id="84033" name="Line 83"/>
          <p:cNvSpPr>
            <a:spLocks noChangeShapeType="1"/>
          </p:cNvSpPr>
          <p:nvPr/>
        </p:nvSpPr>
        <p:spPr bwMode="auto">
          <a:xfrm>
            <a:off x="1514475" y="3059113"/>
            <a:ext cx="360363" cy="0"/>
          </a:xfrm>
          <a:prstGeom prst="line">
            <a:avLst/>
          </a:prstGeom>
          <a:noFill/>
          <a:ln w="9525">
            <a:solidFill>
              <a:schemeClr val="tx1"/>
            </a:solidFill>
            <a:round/>
            <a:headEnd/>
            <a:tailEnd type="triangle" w="med" len="med"/>
          </a:ln>
        </p:spPr>
        <p:txBody>
          <a:bodyPr/>
          <a:lstStyle/>
          <a:p>
            <a:endParaRPr lang="pt-BR"/>
          </a:p>
        </p:txBody>
      </p:sp>
      <p:sp>
        <p:nvSpPr>
          <p:cNvPr id="84034" name="Line 84"/>
          <p:cNvSpPr>
            <a:spLocks noChangeShapeType="1"/>
          </p:cNvSpPr>
          <p:nvPr/>
        </p:nvSpPr>
        <p:spPr bwMode="auto">
          <a:xfrm flipH="1">
            <a:off x="793750" y="3059113"/>
            <a:ext cx="360363" cy="0"/>
          </a:xfrm>
          <a:prstGeom prst="line">
            <a:avLst/>
          </a:prstGeom>
          <a:noFill/>
          <a:ln w="9525">
            <a:solidFill>
              <a:schemeClr val="tx1"/>
            </a:solidFill>
            <a:round/>
            <a:headEnd/>
            <a:tailEnd type="triangle" w="med" len="med"/>
          </a:ln>
        </p:spPr>
        <p:txBody>
          <a:bodyPr/>
          <a:lstStyle/>
          <a:p>
            <a:endParaRPr lang="pt-BR"/>
          </a:p>
        </p:txBody>
      </p:sp>
      <p:sp>
        <p:nvSpPr>
          <p:cNvPr id="84035" name="Rectangle 5"/>
          <p:cNvSpPr>
            <a:spLocks noChangeArrowheads="1"/>
          </p:cNvSpPr>
          <p:nvPr/>
        </p:nvSpPr>
        <p:spPr bwMode="auto">
          <a:xfrm>
            <a:off x="1874838"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84036" name="Line 86"/>
          <p:cNvSpPr>
            <a:spLocks noChangeShapeType="1"/>
          </p:cNvSpPr>
          <p:nvPr/>
        </p:nvSpPr>
        <p:spPr bwMode="auto">
          <a:xfrm>
            <a:off x="2593975" y="3059113"/>
            <a:ext cx="360363" cy="0"/>
          </a:xfrm>
          <a:prstGeom prst="line">
            <a:avLst/>
          </a:prstGeom>
          <a:noFill/>
          <a:ln w="9525">
            <a:solidFill>
              <a:schemeClr val="tx1"/>
            </a:solidFill>
            <a:round/>
            <a:headEnd/>
            <a:tailEnd type="triangle" w="med" len="med"/>
          </a:ln>
        </p:spPr>
        <p:txBody>
          <a:bodyPr/>
          <a:lstStyle/>
          <a:p>
            <a:endParaRPr lang="pt-BR"/>
          </a:p>
        </p:txBody>
      </p:sp>
      <p:sp>
        <p:nvSpPr>
          <p:cNvPr id="84037" name="Line 87"/>
          <p:cNvSpPr>
            <a:spLocks noChangeShapeType="1"/>
          </p:cNvSpPr>
          <p:nvPr/>
        </p:nvSpPr>
        <p:spPr bwMode="auto">
          <a:xfrm flipH="1">
            <a:off x="1873250" y="3059113"/>
            <a:ext cx="360363" cy="0"/>
          </a:xfrm>
          <a:prstGeom prst="line">
            <a:avLst/>
          </a:prstGeom>
          <a:noFill/>
          <a:ln w="9525">
            <a:solidFill>
              <a:schemeClr val="tx1"/>
            </a:solidFill>
            <a:round/>
            <a:headEnd/>
            <a:tailEnd type="triangle" w="med" len="med"/>
          </a:ln>
        </p:spPr>
        <p:txBody>
          <a:bodyPr/>
          <a:lstStyle/>
          <a:p>
            <a:endParaRPr lang="pt-BR"/>
          </a:p>
        </p:txBody>
      </p:sp>
      <p:sp>
        <p:nvSpPr>
          <p:cNvPr id="84038" name="Rectangle 5"/>
          <p:cNvSpPr>
            <a:spLocks noChangeArrowheads="1"/>
          </p:cNvSpPr>
          <p:nvPr/>
        </p:nvSpPr>
        <p:spPr bwMode="auto">
          <a:xfrm>
            <a:off x="2955925"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84039" name="Line 89"/>
          <p:cNvSpPr>
            <a:spLocks noChangeShapeType="1"/>
          </p:cNvSpPr>
          <p:nvPr/>
        </p:nvSpPr>
        <p:spPr bwMode="auto">
          <a:xfrm>
            <a:off x="3675063" y="3059113"/>
            <a:ext cx="360362" cy="0"/>
          </a:xfrm>
          <a:prstGeom prst="line">
            <a:avLst/>
          </a:prstGeom>
          <a:noFill/>
          <a:ln w="9525">
            <a:solidFill>
              <a:schemeClr val="tx1"/>
            </a:solidFill>
            <a:round/>
            <a:headEnd/>
            <a:tailEnd type="triangle" w="med" len="med"/>
          </a:ln>
        </p:spPr>
        <p:txBody>
          <a:bodyPr/>
          <a:lstStyle/>
          <a:p>
            <a:endParaRPr lang="pt-BR"/>
          </a:p>
        </p:txBody>
      </p:sp>
      <p:sp>
        <p:nvSpPr>
          <p:cNvPr id="84040" name="Line 90"/>
          <p:cNvSpPr>
            <a:spLocks noChangeShapeType="1"/>
          </p:cNvSpPr>
          <p:nvPr/>
        </p:nvSpPr>
        <p:spPr bwMode="auto">
          <a:xfrm flipH="1">
            <a:off x="2954338" y="3059113"/>
            <a:ext cx="360362" cy="0"/>
          </a:xfrm>
          <a:prstGeom prst="line">
            <a:avLst/>
          </a:prstGeom>
          <a:noFill/>
          <a:ln w="9525">
            <a:solidFill>
              <a:schemeClr val="tx1"/>
            </a:solidFill>
            <a:round/>
            <a:headEnd/>
            <a:tailEnd type="triangle" w="med" len="med"/>
          </a:ln>
        </p:spPr>
        <p:txBody>
          <a:bodyPr/>
          <a:lstStyle/>
          <a:p>
            <a:endParaRPr lang="pt-BR"/>
          </a:p>
        </p:txBody>
      </p:sp>
      <p:sp>
        <p:nvSpPr>
          <p:cNvPr id="84041" name="Rectangle 5"/>
          <p:cNvSpPr>
            <a:spLocks noChangeArrowheads="1"/>
          </p:cNvSpPr>
          <p:nvPr/>
        </p:nvSpPr>
        <p:spPr bwMode="auto">
          <a:xfrm>
            <a:off x="4035425"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84042" name="Line 92"/>
          <p:cNvSpPr>
            <a:spLocks noChangeShapeType="1"/>
          </p:cNvSpPr>
          <p:nvPr/>
        </p:nvSpPr>
        <p:spPr bwMode="auto">
          <a:xfrm>
            <a:off x="4754563" y="3059113"/>
            <a:ext cx="360362" cy="0"/>
          </a:xfrm>
          <a:prstGeom prst="line">
            <a:avLst/>
          </a:prstGeom>
          <a:noFill/>
          <a:ln w="9525">
            <a:solidFill>
              <a:schemeClr val="tx1"/>
            </a:solidFill>
            <a:round/>
            <a:headEnd/>
            <a:tailEnd type="triangle" w="med" len="med"/>
          </a:ln>
        </p:spPr>
        <p:txBody>
          <a:bodyPr/>
          <a:lstStyle/>
          <a:p>
            <a:endParaRPr lang="pt-BR"/>
          </a:p>
        </p:txBody>
      </p:sp>
      <p:sp>
        <p:nvSpPr>
          <p:cNvPr id="84043" name="Line 93"/>
          <p:cNvSpPr>
            <a:spLocks noChangeShapeType="1"/>
          </p:cNvSpPr>
          <p:nvPr/>
        </p:nvSpPr>
        <p:spPr bwMode="auto">
          <a:xfrm flipH="1">
            <a:off x="4033838" y="3059113"/>
            <a:ext cx="360362" cy="0"/>
          </a:xfrm>
          <a:prstGeom prst="line">
            <a:avLst/>
          </a:prstGeom>
          <a:noFill/>
          <a:ln w="9525">
            <a:solidFill>
              <a:schemeClr val="tx1"/>
            </a:solidFill>
            <a:round/>
            <a:headEnd/>
            <a:tailEnd type="triangle" w="med" len="med"/>
          </a:ln>
        </p:spPr>
        <p:txBody>
          <a:bodyPr/>
          <a:lstStyle/>
          <a:p>
            <a:endParaRPr lang="pt-BR"/>
          </a:p>
        </p:txBody>
      </p:sp>
      <p:sp>
        <p:nvSpPr>
          <p:cNvPr id="84044" name="Line 96"/>
          <p:cNvSpPr>
            <a:spLocks noChangeShapeType="1"/>
          </p:cNvSpPr>
          <p:nvPr/>
        </p:nvSpPr>
        <p:spPr bwMode="auto">
          <a:xfrm flipH="1">
            <a:off x="4679950" y="3059113"/>
            <a:ext cx="360363" cy="0"/>
          </a:xfrm>
          <a:prstGeom prst="line">
            <a:avLst/>
          </a:prstGeom>
          <a:noFill/>
          <a:ln w="9525">
            <a:solidFill>
              <a:schemeClr val="tx1"/>
            </a:solidFill>
            <a:round/>
            <a:headEnd/>
            <a:tailEnd type="triangle" w="med" len="med"/>
          </a:ln>
        </p:spPr>
        <p:txBody>
          <a:bodyPr/>
          <a:lstStyle/>
          <a:p>
            <a:endParaRPr lang="pt-BR"/>
          </a:p>
        </p:txBody>
      </p:sp>
      <p:sp>
        <p:nvSpPr>
          <p:cNvPr id="84045" name="Rectangle 5"/>
          <p:cNvSpPr>
            <a:spLocks noChangeArrowheads="1"/>
          </p:cNvSpPr>
          <p:nvPr/>
        </p:nvSpPr>
        <p:spPr bwMode="auto">
          <a:xfrm>
            <a:off x="6267450"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84046" name="Line 101"/>
          <p:cNvSpPr>
            <a:spLocks noChangeShapeType="1"/>
          </p:cNvSpPr>
          <p:nvPr/>
        </p:nvSpPr>
        <p:spPr bwMode="auto">
          <a:xfrm>
            <a:off x="6986588" y="3059113"/>
            <a:ext cx="360362" cy="0"/>
          </a:xfrm>
          <a:prstGeom prst="line">
            <a:avLst/>
          </a:prstGeom>
          <a:noFill/>
          <a:ln w="9525">
            <a:solidFill>
              <a:schemeClr val="tx1"/>
            </a:solidFill>
            <a:round/>
            <a:headEnd/>
            <a:tailEnd type="triangle" w="med" len="med"/>
          </a:ln>
        </p:spPr>
        <p:txBody>
          <a:bodyPr/>
          <a:lstStyle/>
          <a:p>
            <a:endParaRPr lang="pt-BR"/>
          </a:p>
        </p:txBody>
      </p:sp>
      <p:sp>
        <p:nvSpPr>
          <p:cNvPr id="84047" name="Line 102"/>
          <p:cNvSpPr>
            <a:spLocks noChangeShapeType="1"/>
          </p:cNvSpPr>
          <p:nvPr/>
        </p:nvSpPr>
        <p:spPr bwMode="auto">
          <a:xfrm flipH="1">
            <a:off x="6265863" y="3059113"/>
            <a:ext cx="360362" cy="0"/>
          </a:xfrm>
          <a:prstGeom prst="line">
            <a:avLst/>
          </a:prstGeom>
          <a:noFill/>
          <a:ln w="9525">
            <a:solidFill>
              <a:schemeClr val="tx1"/>
            </a:solidFill>
            <a:round/>
            <a:headEnd/>
            <a:tailEnd type="triangle" w="med" len="med"/>
          </a:ln>
        </p:spPr>
        <p:txBody>
          <a:bodyPr/>
          <a:lstStyle/>
          <a:p>
            <a:endParaRPr lang="pt-BR"/>
          </a:p>
        </p:txBody>
      </p:sp>
      <p:sp>
        <p:nvSpPr>
          <p:cNvPr id="84048" name="Rectangle 5"/>
          <p:cNvSpPr>
            <a:spLocks noChangeArrowheads="1"/>
          </p:cNvSpPr>
          <p:nvPr/>
        </p:nvSpPr>
        <p:spPr bwMode="auto">
          <a:xfrm>
            <a:off x="7346950"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84049" name="Line 104"/>
          <p:cNvSpPr>
            <a:spLocks noChangeShapeType="1"/>
          </p:cNvSpPr>
          <p:nvPr/>
        </p:nvSpPr>
        <p:spPr bwMode="auto">
          <a:xfrm>
            <a:off x="8066088" y="3059113"/>
            <a:ext cx="360362" cy="0"/>
          </a:xfrm>
          <a:prstGeom prst="line">
            <a:avLst/>
          </a:prstGeom>
          <a:noFill/>
          <a:ln w="9525">
            <a:solidFill>
              <a:schemeClr val="tx1"/>
            </a:solidFill>
            <a:round/>
            <a:headEnd/>
            <a:tailEnd type="triangle" w="med" len="med"/>
          </a:ln>
        </p:spPr>
        <p:txBody>
          <a:bodyPr/>
          <a:lstStyle/>
          <a:p>
            <a:endParaRPr lang="pt-BR"/>
          </a:p>
        </p:txBody>
      </p:sp>
      <p:sp>
        <p:nvSpPr>
          <p:cNvPr id="84050" name="Line 105"/>
          <p:cNvSpPr>
            <a:spLocks noChangeShapeType="1"/>
          </p:cNvSpPr>
          <p:nvPr/>
        </p:nvSpPr>
        <p:spPr bwMode="auto">
          <a:xfrm flipH="1">
            <a:off x="7345363" y="3059113"/>
            <a:ext cx="360362" cy="0"/>
          </a:xfrm>
          <a:prstGeom prst="line">
            <a:avLst/>
          </a:prstGeom>
          <a:noFill/>
          <a:ln w="9525">
            <a:solidFill>
              <a:schemeClr val="tx1"/>
            </a:solidFill>
            <a:round/>
            <a:headEnd/>
            <a:tailEnd type="triangle" w="med" len="med"/>
          </a:ln>
        </p:spPr>
        <p:txBody>
          <a:bodyPr/>
          <a:lstStyle/>
          <a:p>
            <a:endParaRPr lang="pt-BR"/>
          </a:p>
        </p:txBody>
      </p:sp>
      <p:sp>
        <p:nvSpPr>
          <p:cNvPr id="84051" name="Rectangle 5"/>
          <p:cNvSpPr>
            <a:spLocks noChangeArrowheads="1"/>
          </p:cNvSpPr>
          <p:nvPr/>
        </p:nvSpPr>
        <p:spPr bwMode="auto">
          <a:xfrm>
            <a:off x="8426450"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84052" name="Line 108"/>
          <p:cNvSpPr>
            <a:spLocks noChangeShapeType="1"/>
          </p:cNvSpPr>
          <p:nvPr/>
        </p:nvSpPr>
        <p:spPr bwMode="auto">
          <a:xfrm>
            <a:off x="9145588" y="3059113"/>
            <a:ext cx="360362" cy="0"/>
          </a:xfrm>
          <a:prstGeom prst="line">
            <a:avLst/>
          </a:prstGeom>
          <a:noFill/>
          <a:ln w="9525">
            <a:solidFill>
              <a:schemeClr val="tx1"/>
            </a:solidFill>
            <a:round/>
            <a:headEnd/>
            <a:tailEnd type="triangle" w="med" len="med"/>
          </a:ln>
        </p:spPr>
        <p:txBody>
          <a:bodyPr/>
          <a:lstStyle/>
          <a:p>
            <a:endParaRPr lang="pt-BR"/>
          </a:p>
        </p:txBody>
      </p:sp>
      <p:sp>
        <p:nvSpPr>
          <p:cNvPr id="84053" name="Line 109"/>
          <p:cNvSpPr>
            <a:spLocks noChangeShapeType="1"/>
          </p:cNvSpPr>
          <p:nvPr/>
        </p:nvSpPr>
        <p:spPr bwMode="auto">
          <a:xfrm flipH="1">
            <a:off x="8424863" y="3059113"/>
            <a:ext cx="360362" cy="0"/>
          </a:xfrm>
          <a:prstGeom prst="line">
            <a:avLst/>
          </a:prstGeom>
          <a:noFill/>
          <a:ln w="9525">
            <a:solidFill>
              <a:schemeClr val="tx1"/>
            </a:solidFill>
            <a:round/>
            <a:headEnd/>
            <a:tailEnd type="triangle" w="med" len="med"/>
          </a:ln>
        </p:spPr>
        <p:txBody>
          <a:bodyPr/>
          <a:lstStyle/>
          <a:p>
            <a:endParaRPr lang="pt-BR"/>
          </a:p>
        </p:txBody>
      </p:sp>
      <p:sp>
        <p:nvSpPr>
          <p:cNvPr id="84054" name="Line 117"/>
          <p:cNvSpPr>
            <a:spLocks noChangeShapeType="1"/>
          </p:cNvSpPr>
          <p:nvPr/>
        </p:nvSpPr>
        <p:spPr bwMode="auto">
          <a:xfrm flipV="1">
            <a:off x="10585450" y="2197100"/>
            <a:ext cx="0" cy="360363"/>
          </a:xfrm>
          <a:prstGeom prst="line">
            <a:avLst/>
          </a:prstGeom>
          <a:noFill/>
          <a:ln w="63500">
            <a:solidFill>
              <a:schemeClr val="tx1"/>
            </a:solidFill>
            <a:round/>
            <a:headEnd/>
            <a:tailEnd type="diamond" w="med" len="med"/>
          </a:ln>
        </p:spPr>
        <p:txBody>
          <a:bodyPr/>
          <a:lstStyle/>
          <a:p>
            <a:endParaRPr lang="pt-BR"/>
          </a:p>
        </p:txBody>
      </p:sp>
      <p:sp>
        <p:nvSpPr>
          <p:cNvPr id="84055" name="Line 118"/>
          <p:cNvSpPr>
            <a:spLocks noChangeShapeType="1"/>
          </p:cNvSpPr>
          <p:nvPr/>
        </p:nvSpPr>
        <p:spPr bwMode="auto">
          <a:xfrm>
            <a:off x="9145588" y="3059113"/>
            <a:ext cx="360362" cy="0"/>
          </a:xfrm>
          <a:prstGeom prst="line">
            <a:avLst/>
          </a:prstGeom>
          <a:noFill/>
          <a:ln w="9525">
            <a:solidFill>
              <a:schemeClr val="tx1"/>
            </a:solidFill>
            <a:round/>
            <a:headEnd/>
            <a:tailEnd type="triangle" w="med" len="med"/>
          </a:ln>
        </p:spPr>
        <p:txBody>
          <a:bodyPr/>
          <a:lstStyle/>
          <a:p>
            <a:endParaRPr lang="pt-BR"/>
          </a:p>
        </p:txBody>
      </p:sp>
      <p:sp>
        <p:nvSpPr>
          <p:cNvPr id="84056" name="Rectangle 5"/>
          <p:cNvSpPr>
            <a:spLocks noChangeArrowheads="1"/>
          </p:cNvSpPr>
          <p:nvPr/>
        </p:nvSpPr>
        <p:spPr bwMode="auto">
          <a:xfrm>
            <a:off x="9505950"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84057" name="Line 120"/>
          <p:cNvSpPr>
            <a:spLocks noChangeShapeType="1"/>
          </p:cNvSpPr>
          <p:nvPr/>
        </p:nvSpPr>
        <p:spPr bwMode="auto">
          <a:xfrm>
            <a:off x="10225088" y="3059113"/>
            <a:ext cx="360362" cy="0"/>
          </a:xfrm>
          <a:prstGeom prst="line">
            <a:avLst/>
          </a:prstGeom>
          <a:noFill/>
          <a:ln w="9525">
            <a:solidFill>
              <a:schemeClr val="tx1"/>
            </a:solidFill>
            <a:round/>
            <a:headEnd/>
            <a:tailEnd type="triangle" w="med" len="med"/>
          </a:ln>
        </p:spPr>
        <p:txBody>
          <a:bodyPr/>
          <a:lstStyle/>
          <a:p>
            <a:endParaRPr lang="pt-BR"/>
          </a:p>
        </p:txBody>
      </p:sp>
      <p:sp>
        <p:nvSpPr>
          <p:cNvPr id="84058" name="Line 121"/>
          <p:cNvSpPr>
            <a:spLocks noChangeShapeType="1"/>
          </p:cNvSpPr>
          <p:nvPr/>
        </p:nvSpPr>
        <p:spPr bwMode="auto">
          <a:xfrm flipH="1">
            <a:off x="9504363" y="3059113"/>
            <a:ext cx="360362" cy="0"/>
          </a:xfrm>
          <a:prstGeom prst="line">
            <a:avLst/>
          </a:prstGeom>
          <a:noFill/>
          <a:ln w="9525">
            <a:solidFill>
              <a:schemeClr val="tx1"/>
            </a:solidFill>
            <a:round/>
            <a:headEnd/>
            <a:tailEnd type="triangle" w="med" len="med"/>
          </a:ln>
        </p:spPr>
        <p:txBody>
          <a:bodyPr/>
          <a:lstStyle/>
          <a:p>
            <a:endParaRPr lang="pt-BR"/>
          </a:p>
        </p:txBody>
      </p:sp>
      <p:sp>
        <p:nvSpPr>
          <p:cNvPr id="84059" name="AutoShape 72"/>
          <p:cNvSpPr>
            <a:spLocks noChangeArrowheads="1"/>
          </p:cNvSpPr>
          <p:nvPr/>
        </p:nvSpPr>
        <p:spPr bwMode="auto">
          <a:xfrm>
            <a:off x="647700" y="2565400"/>
            <a:ext cx="5041900" cy="142875"/>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84060" name="AutoShape 73"/>
          <p:cNvSpPr>
            <a:spLocks noChangeArrowheads="1"/>
          </p:cNvSpPr>
          <p:nvPr/>
        </p:nvSpPr>
        <p:spPr bwMode="auto">
          <a:xfrm>
            <a:off x="5761038" y="2565400"/>
            <a:ext cx="5040312" cy="142875"/>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84061" name="Line 67"/>
          <p:cNvSpPr>
            <a:spLocks noChangeShapeType="1"/>
          </p:cNvSpPr>
          <p:nvPr/>
        </p:nvSpPr>
        <p:spPr bwMode="auto">
          <a:xfrm flipV="1">
            <a:off x="792163" y="2205038"/>
            <a:ext cx="0" cy="360362"/>
          </a:xfrm>
          <a:prstGeom prst="line">
            <a:avLst/>
          </a:prstGeom>
          <a:noFill/>
          <a:ln w="63500">
            <a:solidFill>
              <a:schemeClr val="tx1"/>
            </a:solidFill>
            <a:round/>
            <a:headEnd/>
            <a:tailEnd type="diamond" w="med" len="med"/>
          </a:ln>
        </p:spPr>
        <p:txBody>
          <a:bodyPr/>
          <a:lstStyle/>
          <a:p>
            <a:endParaRPr lang="pt-BR"/>
          </a:p>
        </p:txBody>
      </p:sp>
      <p:sp>
        <p:nvSpPr>
          <p:cNvPr id="84062" name="Line 90"/>
          <p:cNvSpPr>
            <a:spLocks noChangeShapeType="1"/>
          </p:cNvSpPr>
          <p:nvPr/>
        </p:nvSpPr>
        <p:spPr bwMode="auto">
          <a:xfrm flipH="1">
            <a:off x="1873250" y="3067050"/>
            <a:ext cx="360363" cy="0"/>
          </a:xfrm>
          <a:prstGeom prst="line">
            <a:avLst/>
          </a:prstGeom>
          <a:noFill/>
          <a:ln w="9525">
            <a:solidFill>
              <a:schemeClr val="tx1"/>
            </a:solidFill>
            <a:round/>
            <a:headEnd/>
            <a:tailEnd type="triangle" w="med" len="med"/>
          </a:ln>
        </p:spPr>
        <p:txBody>
          <a:bodyPr/>
          <a:lstStyle/>
          <a:p>
            <a:endParaRPr lang="pt-BR"/>
          </a:p>
        </p:txBody>
      </p:sp>
      <p:sp>
        <p:nvSpPr>
          <p:cNvPr id="84063" name="Rectangle 5"/>
          <p:cNvSpPr>
            <a:spLocks noChangeArrowheads="1"/>
          </p:cNvSpPr>
          <p:nvPr/>
        </p:nvSpPr>
        <p:spPr bwMode="auto">
          <a:xfrm>
            <a:off x="5186363" y="36083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84064" name="Line 83"/>
          <p:cNvSpPr>
            <a:spLocks noChangeShapeType="1"/>
          </p:cNvSpPr>
          <p:nvPr/>
        </p:nvSpPr>
        <p:spPr bwMode="auto">
          <a:xfrm>
            <a:off x="5905500" y="3789363"/>
            <a:ext cx="360363" cy="0"/>
          </a:xfrm>
          <a:prstGeom prst="line">
            <a:avLst/>
          </a:prstGeom>
          <a:noFill/>
          <a:ln w="9525">
            <a:solidFill>
              <a:schemeClr val="tx1"/>
            </a:solidFill>
            <a:round/>
            <a:headEnd/>
            <a:tailEnd type="triangle" w="med" len="med"/>
          </a:ln>
        </p:spPr>
        <p:txBody>
          <a:bodyPr/>
          <a:lstStyle/>
          <a:p>
            <a:endParaRPr lang="pt-BR"/>
          </a:p>
        </p:txBody>
      </p:sp>
      <p:sp>
        <p:nvSpPr>
          <p:cNvPr id="84065" name="Line 84"/>
          <p:cNvSpPr>
            <a:spLocks noChangeShapeType="1"/>
          </p:cNvSpPr>
          <p:nvPr/>
        </p:nvSpPr>
        <p:spPr bwMode="auto">
          <a:xfrm flipH="1" flipV="1">
            <a:off x="5113338" y="3787775"/>
            <a:ext cx="431800" cy="1588"/>
          </a:xfrm>
          <a:prstGeom prst="line">
            <a:avLst/>
          </a:prstGeom>
          <a:noFill/>
          <a:ln w="9525">
            <a:solidFill>
              <a:schemeClr val="tx1"/>
            </a:solidFill>
            <a:round/>
            <a:headEnd/>
            <a:tailEnd type="triangle" w="med" len="med"/>
          </a:ln>
        </p:spPr>
        <p:txBody>
          <a:bodyPr/>
          <a:lstStyle/>
          <a:p>
            <a:endParaRPr lang="pt-BR"/>
          </a:p>
        </p:txBody>
      </p:sp>
      <p:graphicFrame>
        <p:nvGraphicFramePr>
          <p:cNvPr id="84017" name="Object 49"/>
          <p:cNvGraphicFramePr>
            <a:graphicFrameLocks noChangeAspect="1"/>
          </p:cNvGraphicFramePr>
          <p:nvPr/>
        </p:nvGraphicFramePr>
        <p:xfrm>
          <a:off x="5184775" y="2730500"/>
          <a:ext cx="339725" cy="627063"/>
        </p:xfrm>
        <a:graphic>
          <a:graphicData uri="http://schemas.openxmlformats.org/presentationml/2006/ole">
            <p:oleObj spid="_x0000_s84017" name="Equation" r:id="rId3" imgW="215640" imgH="393480" progId="Equation.3">
              <p:embed/>
            </p:oleObj>
          </a:graphicData>
        </a:graphic>
      </p:graphicFrame>
      <p:graphicFrame>
        <p:nvGraphicFramePr>
          <p:cNvPr id="84018" name="Object 50"/>
          <p:cNvGraphicFramePr>
            <a:graphicFrameLocks noChangeAspect="1"/>
          </p:cNvGraphicFramePr>
          <p:nvPr/>
        </p:nvGraphicFramePr>
        <p:xfrm>
          <a:off x="5781675" y="2730500"/>
          <a:ext cx="339725" cy="627063"/>
        </p:xfrm>
        <a:graphic>
          <a:graphicData uri="http://schemas.openxmlformats.org/presentationml/2006/ole">
            <p:oleObj spid="_x0000_s84018" name="Equation" r:id="rId4" imgW="215640" imgH="393480" progId="Equation.3">
              <p:embed/>
            </p:oleObj>
          </a:graphicData>
        </a:graphic>
      </p:graphicFrame>
      <p:sp>
        <p:nvSpPr>
          <p:cNvPr id="84066" name="Line 87"/>
          <p:cNvSpPr>
            <a:spLocks noChangeShapeType="1"/>
          </p:cNvSpPr>
          <p:nvPr/>
        </p:nvSpPr>
        <p:spPr bwMode="auto">
          <a:xfrm>
            <a:off x="5113338" y="2781300"/>
            <a:ext cx="0" cy="1655763"/>
          </a:xfrm>
          <a:prstGeom prst="line">
            <a:avLst/>
          </a:prstGeom>
          <a:noFill/>
          <a:ln w="9525">
            <a:solidFill>
              <a:schemeClr val="tx1"/>
            </a:solidFill>
            <a:round/>
            <a:headEnd/>
            <a:tailEnd/>
          </a:ln>
        </p:spPr>
        <p:txBody>
          <a:bodyPr/>
          <a:lstStyle/>
          <a:p>
            <a:endParaRPr lang="pt-BR"/>
          </a:p>
        </p:txBody>
      </p:sp>
      <p:sp>
        <p:nvSpPr>
          <p:cNvPr id="84067" name="Line 89"/>
          <p:cNvSpPr>
            <a:spLocks noChangeShapeType="1"/>
          </p:cNvSpPr>
          <p:nvPr/>
        </p:nvSpPr>
        <p:spPr bwMode="auto">
          <a:xfrm>
            <a:off x="6265863" y="2781300"/>
            <a:ext cx="0" cy="1655763"/>
          </a:xfrm>
          <a:prstGeom prst="line">
            <a:avLst/>
          </a:prstGeom>
          <a:noFill/>
          <a:ln w="9525">
            <a:solidFill>
              <a:schemeClr val="tx1"/>
            </a:solidFill>
            <a:round/>
            <a:headEnd/>
            <a:tailEnd/>
          </a:ln>
        </p:spPr>
        <p:txBody>
          <a:bodyPr/>
          <a:lstStyle/>
          <a:p>
            <a:endParaRPr lang="pt-BR"/>
          </a:p>
        </p:txBody>
      </p:sp>
      <p:sp>
        <p:nvSpPr>
          <p:cNvPr id="84068" name="Rectangle 5"/>
          <p:cNvSpPr>
            <a:spLocks noChangeArrowheads="1"/>
          </p:cNvSpPr>
          <p:nvPr/>
        </p:nvSpPr>
        <p:spPr bwMode="auto">
          <a:xfrm>
            <a:off x="5976938"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84069" name="Rectangle 5"/>
          <p:cNvSpPr>
            <a:spLocks noChangeArrowheads="1"/>
          </p:cNvSpPr>
          <p:nvPr/>
        </p:nvSpPr>
        <p:spPr bwMode="auto">
          <a:xfrm>
            <a:off x="7056438"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84070" name="Rectangle 5"/>
          <p:cNvSpPr>
            <a:spLocks noChangeArrowheads="1"/>
          </p:cNvSpPr>
          <p:nvPr/>
        </p:nvSpPr>
        <p:spPr bwMode="auto">
          <a:xfrm>
            <a:off x="8137525"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84071" name="Rectangle 5"/>
          <p:cNvSpPr>
            <a:spLocks noChangeArrowheads="1"/>
          </p:cNvSpPr>
          <p:nvPr/>
        </p:nvSpPr>
        <p:spPr bwMode="auto">
          <a:xfrm>
            <a:off x="9217025"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84072" name="Rectangle 5"/>
          <p:cNvSpPr>
            <a:spLocks noChangeArrowheads="1"/>
          </p:cNvSpPr>
          <p:nvPr/>
        </p:nvSpPr>
        <p:spPr bwMode="auto">
          <a:xfrm>
            <a:off x="10298113"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84073" name="Rectangle 5"/>
          <p:cNvSpPr>
            <a:spLocks noChangeArrowheads="1"/>
          </p:cNvSpPr>
          <p:nvPr/>
        </p:nvSpPr>
        <p:spPr bwMode="auto">
          <a:xfrm>
            <a:off x="504825"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B5</a:t>
            </a:r>
          </a:p>
        </p:txBody>
      </p:sp>
      <p:sp>
        <p:nvSpPr>
          <p:cNvPr id="84074" name="Rectangle 5"/>
          <p:cNvSpPr>
            <a:spLocks noChangeArrowheads="1"/>
          </p:cNvSpPr>
          <p:nvPr/>
        </p:nvSpPr>
        <p:spPr bwMode="auto">
          <a:xfrm>
            <a:off x="1584325"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B4</a:t>
            </a:r>
          </a:p>
        </p:txBody>
      </p:sp>
      <p:sp>
        <p:nvSpPr>
          <p:cNvPr id="84075" name="Rectangle 5"/>
          <p:cNvSpPr>
            <a:spLocks noChangeArrowheads="1"/>
          </p:cNvSpPr>
          <p:nvPr/>
        </p:nvSpPr>
        <p:spPr bwMode="auto">
          <a:xfrm>
            <a:off x="2665413"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B3</a:t>
            </a:r>
          </a:p>
        </p:txBody>
      </p:sp>
      <p:sp>
        <p:nvSpPr>
          <p:cNvPr id="84076" name="Rectangle 5"/>
          <p:cNvSpPr>
            <a:spLocks noChangeArrowheads="1"/>
          </p:cNvSpPr>
          <p:nvPr/>
        </p:nvSpPr>
        <p:spPr bwMode="auto">
          <a:xfrm>
            <a:off x="3744913"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B2</a:t>
            </a:r>
          </a:p>
        </p:txBody>
      </p:sp>
      <p:sp>
        <p:nvSpPr>
          <p:cNvPr id="84077" name="Rectangle 5"/>
          <p:cNvSpPr>
            <a:spLocks noChangeArrowheads="1"/>
          </p:cNvSpPr>
          <p:nvPr/>
        </p:nvSpPr>
        <p:spPr bwMode="auto">
          <a:xfrm>
            <a:off x="4826000"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B1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3721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5F8AAAA4-FEAE-471F-A8F2-23B3BB3CDBE2}" type="slidenum">
              <a:rPr lang="pt-BR" sz="1200" b="1">
                <a:solidFill>
                  <a:srgbClr val="898989"/>
                </a:solidFill>
                <a:latin typeface="Calibri" pitchFamily="34" charset="0"/>
              </a:rPr>
              <a:pPr algn="r"/>
              <a:t>17</a:t>
            </a:fld>
            <a:endParaRPr lang="pt-BR" sz="1200" b="1">
              <a:solidFill>
                <a:srgbClr val="898989"/>
              </a:solidFill>
              <a:latin typeface="Calibri" pitchFamily="34" charset="0"/>
            </a:endParaRPr>
          </a:p>
        </p:txBody>
      </p:sp>
      <p:sp>
        <p:nvSpPr>
          <p:cNvPr id="137219" name="Rectangle 5"/>
          <p:cNvSpPr>
            <a:spLocks noChangeArrowheads="1"/>
          </p:cNvSpPr>
          <p:nvPr/>
        </p:nvSpPr>
        <p:spPr bwMode="auto">
          <a:xfrm>
            <a:off x="88900" y="908050"/>
            <a:ext cx="11296650" cy="5203825"/>
          </a:xfrm>
          <a:prstGeom prst="rect">
            <a:avLst/>
          </a:prstGeom>
          <a:noFill/>
          <a:ln w="9525">
            <a:noFill/>
            <a:miter lim="800000"/>
            <a:headEnd/>
            <a:tailEnd/>
          </a:ln>
        </p:spPr>
        <p:txBody>
          <a:bodyPr>
            <a:spAutoFit/>
          </a:bodyPr>
          <a:lstStyle/>
          <a:p>
            <a:pPr algn="just"/>
            <a:r>
              <a:rPr lang="pt-BR" sz="2400" b="1">
                <a:latin typeface="Calibri" pitchFamily="34" charset="0"/>
              </a:rPr>
              <a:t>Se o projeto agronômico indicar a necessidade de operar com apenas 1 LL ao mesmo tempo na opção de LL saindo do canto da área, o equivalente em termos de LL saindo do meio da área seria operar com 2 LL ao mesmo tempo...</a:t>
            </a:r>
          </a:p>
          <a:p>
            <a:pPr algn="just"/>
            <a:r>
              <a:rPr lang="pt-BR" sz="2400" b="1">
                <a:latin typeface="Calibri" pitchFamily="34" charset="0"/>
              </a:rPr>
              <a:t>Em ambas as opções o número de aspersores operando ao mesmo tempo seria o mesmo... </a:t>
            </a:r>
          </a:p>
          <a:p>
            <a:pPr algn="just"/>
            <a:r>
              <a:rPr lang="pt-BR" sz="2400" b="1">
                <a:latin typeface="Calibri" pitchFamily="34" charset="0"/>
              </a:rPr>
              <a:t>Assim, em termos de vazão aplicada na área não há diferença ou vantagem de uma opção para a outra...</a:t>
            </a:r>
          </a:p>
          <a:p>
            <a:pPr algn="just"/>
            <a:endParaRPr lang="pt-BR" sz="2400" b="1">
              <a:latin typeface="Calibri" pitchFamily="34" charset="0"/>
            </a:endParaRPr>
          </a:p>
          <a:p>
            <a:pPr algn="just"/>
            <a:endParaRPr lang="pt-BR" sz="2400" b="1">
              <a:latin typeface="Calibri" pitchFamily="34" charset="0"/>
            </a:endParaRPr>
          </a:p>
          <a:p>
            <a:pPr algn="just"/>
            <a:endParaRPr lang="pt-BR" sz="2400" b="1">
              <a:latin typeface="Calibri" pitchFamily="34" charset="0"/>
            </a:endParaRPr>
          </a:p>
          <a:p>
            <a:pPr algn="just"/>
            <a:endParaRPr lang="pt-BR" sz="2400" b="1">
              <a:latin typeface="Calibri" pitchFamily="34" charset="0"/>
            </a:endParaRPr>
          </a:p>
          <a:p>
            <a:pPr algn="just"/>
            <a:endParaRPr lang="pt-BR" sz="2400" b="1">
              <a:latin typeface="Calibri" pitchFamily="34" charset="0"/>
            </a:endParaRPr>
          </a:p>
          <a:p>
            <a:pPr algn="just"/>
            <a:r>
              <a:rPr lang="pt-BR" sz="2400" b="1">
                <a:latin typeface="Calibri" pitchFamily="34" charset="0"/>
              </a:rPr>
              <a:t>Ainda assim, uma opção é melhor que a outra. Então, qual a melhor configuração? Em que se deve basear essa resposta?</a:t>
            </a:r>
            <a:endParaRPr lang="pt-BR" sz="2400" b="1">
              <a:solidFill>
                <a:srgbClr val="000099"/>
              </a:solidFill>
              <a:latin typeface="Calibri" pitchFamily="34" charset="0"/>
            </a:endParaRPr>
          </a:p>
        </p:txBody>
      </p:sp>
      <p:sp>
        <p:nvSpPr>
          <p:cNvPr id="137220" name="Line 5"/>
          <p:cNvSpPr>
            <a:spLocks noChangeShapeType="1"/>
          </p:cNvSpPr>
          <p:nvPr/>
        </p:nvSpPr>
        <p:spPr bwMode="auto">
          <a:xfrm flipV="1">
            <a:off x="0" y="3429000"/>
            <a:ext cx="11522075" cy="1655763"/>
          </a:xfrm>
          <a:prstGeom prst="line">
            <a:avLst/>
          </a:prstGeom>
          <a:noFill/>
          <a:ln w="9525">
            <a:solidFill>
              <a:schemeClr val="tx1"/>
            </a:solidFill>
            <a:round/>
            <a:headEnd/>
            <a:tailEnd/>
          </a:ln>
        </p:spPr>
        <p:txBody>
          <a:bodyPr/>
          <a:lstStyle/>
          <a:p>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40973"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599EAB81-8B10-41A2-A48B-74CE012966C7}" type="slidenum">
              <a:rPr lang="pt-BR" sz="1200" b="1">
                <a:solidFill>
                  <a:srgbClr val="898989"/>
                </a:solidFill>
                <a:latin typeface="Calibri" pitchFamily="34" charset="0"/>
              </a:rPr>
              <a:pPr algn="r"/>
              <a:t>18</a:t>
            </a:fld>
            <a:endParaRPr lang="pt-BR" sz="1200" b="1">
              <a:solidFill>
                <a:srgbClr val="898989"/>
              </a:solidFill>
              <a:latin typeface="Calibri" pitchFamily="34" charset="0"/>
            </a:endParaRPr>
          </a:p>
        </p:txBody>
      </p:sp>
      <p:sp>
        <p:nvSpPr>
          <p:cNvPr id="40974" name="Rectangle 5"/>
          <p:cNvSpPr>
            <a:spLocks noChangeArrowheads="1"/>
          </p:cNvSpPr>
          <p:nvPr/>
        </p:nvSpPr>
        <p:spPr bwMode="auto">
          <a:xfrm>
            <a:off x="71438" y="2030413"/>
            <a:ext cx="5545137" cy="822325"/>
          </a:xfrm>
          <a:prstGeom prst="rect">
            <a:avLst/>
          </a:prstGeom>
          <a:noFill/>
          <a:ln w="9525">
            <a:noFill/>
            <a:miter lim="800000"/>
            <a:headEnd/>
            <a:tailEnd/>
          </a:ln>
        </p:spPr>
        <p:txBody>
          <a:bodyPr>
            <a:spAutoFit/>
          </a:bodyPr>
          <a:lstStyle/>
          <a:p>
            <a:pPr algn="just"/>
            <a:r>
              <a:rPr lang="pt-BR" sz="2400" b="1" i="1">
                <a:solidFill>
                  <a:srgbClr val="0033CC"/>
                </a:solidFill>
                <a:latin typeface="Calibri" pitchFamily="34" charset="0"/>
              </a:rPr>
              <a:t>A melhor configuração depende da Perda de Pressão (Hf+∆Z) que cada opção gera.</a:t>
            </a:r>
            <a:endParaRPr lang="pt-BR" b="1" i="1">
              <a:solidFill>
                <a:srgbClr val="0033CC"/>
              </a:solidFill>
              <a:latin typeface="Calibri" pitchFamily="34" charset="0"/>
            </a:endParaRPr>
          </a:p>
        </p:txBody>
      </p:sp>
      <p:sp>
        <p:nvSpPr>
          <p:cNvPr id="40975" name="Line 5"/>
          <p:cNvSpPr>
            <a:spLocks noChangeShapeType="1"/>
          </p:cNvSpPr>
          <p:nvPr/>
        </p:nvSpPr>
        <p:spPr bwMode="auto">
          <a:xfrm>
            <a:off x="5761038" y="1196975"/>
            <a:ext cx="5761037" cy="0"/>
          </a:xfrm>
          <a:prstGeom prst="line">
            <a:avLst/>
          </a:prstGeom>
          <a:noFill/>
          <a:ln w="9525">
            <a:solidFill>
              <a:schemeClr val="tx1"/>
            </a:solidFill>
            <a:round/>
            <a:headEnd/>
            <a:tailEnd/>
          </a:ln>
        </p:spPr>
        <p:txBody>
          <a:bodyPr/>
          <a:lstStyle/>
          <a:p>
            <a:endParaRPr lang="pt-BR"/>
          </a:p>
        </p:txBody>
      </p:sp>
      <p:sp>
        <p:nvSpPr>
          <p:cNvPr id="40976" name="Rectangle 5"/>
          <p:cNvSpPr>
            <a:spLocks noChangeArrowheads="1"/>
          </p:cNvSpPr>
          <p:nvPr/>
        </p:nvSpPr>
        <p:spPr bwMode="auto">
          <a:xfrm>
            <a:off x="5832475" y="1412875"/>
            <a:ext cx="5616575" cy="2282825"/>
          </a:xfrm>
          <a:prstGeom prst="rect">
            <a:avLst/>
          </a:prstGeom>
          <a:noFill/>
          <a:ln w="9525">
            <a:noFill/>
            <a:miter lim="800000"/>
            <a:headEnd/>
            <a:tailEnd/>
          </a:ln>
        </p:spPr>
        <p:txBody>
          <a:bodyPr>
            <a:spAutoFit/>
          </a:bodyPr>
          <a:lstStyle/>
          <a:p>
            <a:pPr algn="just"/>
            <a:r>
              <a:rPr lang="pt-BR" sz="2400" b="1" i="1">
                <a:latin typeface="Calibri" pitchFamily="34" charset="0"/>
              </a:rPr>
              <a:t>Mas, a rigor, nem precisaríamos fazer demonstração matemática para indicar qual a melhor opção em termos hidráulicos.</a:t>
            </a:r>
          </a:p>
          <a:p>
            <a:pPr algn="just"/>
            <a:endParaRPr lang="pt-BR" sz="2400" b="1" i="1">
              <a:latin typeface="Calibri" pitchFamily="34" charset="0"/>
            </a:endParaRPr>
          </a:p>
          <a:p>
            <a:pPr algn="just"/>
            <a:r>
              <a:rPr lang="pt-BR" sz="2400" b="1" i="1">
                <a:latin typeface="Calibri" pitchFamily="34" charset="0"/>
              </a:rPr>
              <a:t>Concorda? Justifique-se tecnicamente.</a:t>
            </a:r>
            <a:endParaRPr lang="pt-BR" b="1" i="1">
              <a:solidFill>
                <a:srgbClr val="000099"/>
              </a:solidFill>
              <a:latin typeface="Calibri" pitchFamily="34" charset="0"/>
            </a:endParaRPr>
          </a:p>
        </p:txBody>
      </p:sp>
      <p:sp>
        <p:nvSpPr>
          <p:cNvPr id="40977" name="Line 8"/>
          <p:cNvSpPr>
            <a:spLocks noChangeShapeType="1"/>
          </p:cNvSpPr>
          <p:nvPr/>
        </p:nvSpPr>
        <p:spPr bwMode="auto">
          <a:xfrm>
            <a:off x="5761038" y="1196975"/>
            <a:ext cx="0" cy="2879725"/>
          </a:xfrm>
          <a:prstGeom prst="line">
            <a:avLst/>
          </a:prstGeom>
          <a:noFill/>
          <a:ln w="9525">
            <a:solidFill>
              <a:schemeClr val="tx1"/>
            </a:solidFill>
            <a:round/>
            <a:headEnd/>
            <a:tailEnd/>
          </a:ln>
        </p:spPr>
        <p:txBody>
          <a:bodyPr/>
          <a:lstStyle/>
          <a:p>
            <a:endParaRPr lang="pt-BR"/>
          </a:p>
        </p:txBody>
      </p:sp>
      <p:sp>
        <p:nvSpPr>
          <p:cNvPr id="40978" name="Line 9"/>
          <p:cNvSpPr>
            <a:spLocks noChangeShapeType="1"/>
          </p:cNvSpPr>
          <p:nvPr/>
        </p:nvSpPr>
        <p:spPr bwMode="auto">
          <a:xfrm>
            <a:off x="0" y="4076700"/>
            <a:ext cx="11522075" cy="0"/>
          </a:xfrm>
          <a:prstGeom prst="line">
            <a:avLst/>
          </a:prstGeom>
          <a:noFill/>
          <a:ln w="9525">
            <a:solidFill>
              <a:schemeClr val="tx1"/>
            </a:solidFill>
            <a:round/>
            <a:headEnd/>
            <a:tailEnd/>
          </a:ln>
        </p:spPr>
        <p:txBody>
          <a:bodyPr/>
          <a:lstStyle/>
          <a:p>
            <a:endParaRPr lang="pt-BR"/>
          </a:p>
        </p:txBody>
      </p:sp>
      <p:sp>
        <p:nvSpPr>
          <p:cNvPr id="40979" name="Rectangle 5"/>
          <p:cNvSpPr>
            <a:spLocks noChangeArrowheads="1"/>
          </p:cNvSpPr>
          <p:nvPr/>
        </p:nvSpPr>
        <p:spPr bwMode="auto">
          <a:xfrm>
            <a:off x="215900" y="4148138"/>
            <a:ext cx="11090275" cy="1187450"/>
          </a:xfrm>
          <a:prstGeom prst="rect">
            <a:avLst/>
          </a:prstGeom>
          <a:noFill/>
          <a:ln w="9525">
            <a:noFill/>
            <a:miter lim="800000"/>
            <a:headEnd/>
            <a:tailEnd/>
          </a:ln>
        </p:spPr>
        <p:txBody>
          <a:bodyPr>
            <a:spAutoFit/>
          </a:bodyPr>
          <a:lstStyle/>
          <a:p>
            <a:pPr algn="just"/>
            <a:r>
              <a:rPr lang="pt-BR" sz="2400" b="1" i="1">
                <a:latin typeface="Calibri" pitchFamily="34" charset="0"/>
              </a:rPr>
              <a:t>Um menor comprimento (L) da LL representa menor número de aspersores, o que representa menor Vazão da LL (Q), menor diâmetro (D) e, portanto, menor Hf...</a:t>
            </a:r>
          </a:p>
          <a:p>
            <a:pPr algn="just"/>
            <a:r>
              <a:rPr lang="pt-BR" sz="2400" b="1" i="1">
                <a:latin typeface="Calibri" pitchFamily="34" charset="0"/>
              </a:rPr>
              <a:t>Basta lembrar das equações hidráulicas, como a de Hazen-Williams</a:t>
            </a:r>
          </a:p>
        </p:txBody>
      </p:sp>
      <p:sp>
        <p:nvSpPr>
          <p:cNvPr id="40980" name="Rectangle 12"/>
          <p:cNvSpPr>
            <a:spLocks noChangeArrowheads="1"/>
          </p:cNvSpPr>
          <p:nvPr/>
        </p:nvSpPr>
        <p:spPr bwMode="auto">
          <a:xfrm>
            <a:off x="0" y="2439988"/>
            <a:ext cx="11522075" cy="0"/>
          </a:xfrm>
          <a:prstGeom prst="rect">
            <a:avLst/>
          </a:prstGeom>
          <a:noFill/>
          <a:ln w="9525">
            <a:noFill/>
            <a:miter lim="800000"/>
            <a:headEnd/>
            <a:tailEnd/>
          </a:ln>
        </p:spPr>
        <p:txBody>
          <a:bodyPr wrap="none" anchor="ctr">
            <a:spAutoFit/>
          </a:bodyPr>
          <a:lstStyle/>
          <a:p>
            <a:endParaRPr lang="pt-BR"/>
          </a:p>
        </p:txBody>
      </p:sp>
      <p:graphicFrame>
        <p:nvGraphicFramePr>
          <p:cNvPr id="40971" name="Object 11"/>
          <p:cNvGraphicFramePr>
            <a:graphicFrameLocks noChangeAspect="1"/>
          </p:cNvGraphicFramePr>
          <p:nvPr/>
        </p:nvGraphicFramePr>
        <p:xfrm>
          <a:off x="2736850" y="5505450"/>
          <a:ext cx="4679950" cy="1196975"/>
        </p:xfrm>
        <a:graphic>
          <a:graphicData uri="http://schemas.openxmlformats.org/presentationml/2006/ole">
            <p:oleObj spid="_x0000_s40971" name="Equation" r:id="rId3" imgW="1854200" imgH="4699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39266" name="Rectangle 5"/>
          <p:cNvSpPr>
            <a:spLocks noChangeArrowheads="1"/>
          </p:cNvSpPr>
          <p:nvPr/>
        </p:nvSpPr>
        <p:spPr bwMode="auto">
          <a:xfrm>
            <a:off x="215900" y="836613"/>
            <a:ext cx="11090275" cy="2647950"/>
          </a:xfrm>
          <a:prstGeom prst="rect">
            <a:avLst/>
          </a:prstGeom>
          <a:noFill/>
          <a:ln w="9525">
            <a:noFill/>
            <a:miter lim="800000"/>
            <a:headEnd/>
            <a:tailEnd/>
          </a:ln>
        </p:spPr>
        <p:txBody>
          <a:bodyPr>
            <a:spAutoFit/>
          </a:bodyPr>
          <a:lstStyle/>
          <a:p>
            <a:pPr algn="just"/>
            <a:r>
              <a:rPr lang="pt-BR" sz="2400" b="1" i="1">
                <a:latin typeface="Calibri" pitchFamily="34" charset="0"/>
              </a:rPr>
              <a:t>Trabalhar com LL de menor comprimento permite duas vantagens principais:</a:t>
            </a:r>
          </a:p>
          <a:p>
            <a:pPr algn="just"/>
            <a:r>
              <a:rPr lang="pt-BR" sz="2400" b="1" i="1">
                <a:latin typeface="Calibri" pitchFamily="34" charset="0"/>
              </a:rPr>
              <a:t> </a:t>
            </a:r>
          </a:p>
          <a:p>
            <a:pPr algn="just"/>
            <a:r>
              <a:rPr lang="pt-BR" sz="2400" b="1" i="1">
                <a:latin typeface="Calibri" pitchFamily="34" charset="0"/>
              </a:rPr>
              <a:t>Custo de aquisição do tubos é menor, pois quanto menor o diâmetro menor o preço do tubo;</a:t>
            </a:r>
          </a:p>
          <a:p>
            <a:pPr algn="just"/>
            <a:endParaRPr lang="pt-BR" sz="2400" b="1" i="1">
              <a:latin typeface="Calibri" pitchFamily="34" charset="0"/>
            </a:endParaRPr>
          </a:p>
          <a:p>
            <a:pPr algn="just"/>
            <a:r>
              <a:rPr lang="pt-BR" sz="2400" b="1" i="1">
                <a:latin typeface="Calibri" pitchFamily="34" charset="0"/>
              </a:rPr>
              <a:t>Hf menor, o que representa economia na potência do motor (mais barato) e menor custo com energia elétrica.</a:t>
            </a:r>
          </a:p>
        </p:txBody>
      </p:sp>
      <p:sp>
        <p:nvSpPr>
          <p:cNvPr id="139267" name="Line 4"/>
          <p:cNvSpPr>
            <a:spLocks noChangeShapeType="1"/>
          </p:cNvSpPr>
          <p:nvPr/>
        </p:nvSpPr>
        <p:spPr bwMode="auto">
          <a:xfrm>
            <a:off x="0" y="3860800"/>
            <a:ext cx="11522075" cy="0"/>
          </a:xfrm>
          <a:prstGeom prst="line">
            <a:avLst/>
          </a:prstGeom>
          <a:noFill/>
          <a:ln w="9525">
            <a:solidFill>
              <a:schemeClr val="tx1"/>
            </a:solidFill>
            <a:round/>
            <a:headEnd/>
            <a:tailEnd/>
          </a:ln>
        </p:spPr>
        <p:txBody>
          <a:bodyPr/>
          <a:lstStyle/>
          <a:p>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ço Reservado para Rodapé 4"/>
          <p:cNvSpPr>
            <a:spLocks noGrp="1"/>
          </p:cNvSpPr>
          <p:nvPr>
            <p:ph type="ftr" sz="quarter" idx="11"/>
          </p:nvPr>
        </p:nvSpPr>
        <p:spPr bwMode="auto">
          <a:noFill/>
          <a:ln>
            <a:miter lim="800000"/>
            <a:headEnd/>
            <a:tailEnd/>
          </a:ln>
        </p:spPr>
        <p:txBody>
          <a:bodyPr/>
          <a:lstStyle/>
          <a:p>
            <a:r>
              <a:rPr lang="pt-BR" smtClean="0"/>
              <a:t>CCA039 - Irrigação e Drenagem. Tales Miler Soares - UFRB/CCAAB/NEAS</a:t>
            </a:r>
          </a:p>
        </p:txBody>
      </p:sp>
      <p:sp>
        <p:nvSpPr>
          <p:cNvPr id="16386" name="Espaço Reservado para Número de Slide 5"/>
          <p:cNvSpPr>
            <a:spLocks noGrp="1"/>
          </p:cNvSpPr>
          <p:nvPr>
            <p:ph type="sldNum" sz="quarter" idx="12"/>
          </p:nvPr>
        </p:nvSpPr>
        <p:spPr>
          <a:noFill/>
        </p:spPr>
        <p:txBody>
          <a:bodyPr/>
          <a:lstStyle/>
          <a:p>
            <a:r>
              <a:rPr lang="pt-BR" smtClean="0"/>
              <a:t>p.</a:t>
            </a:r>
            <a:fld id="{CD497761-FDC4-4BEA-80FF-834B559A810B}" type="slidenum">
              <a:rPr lang="pt-BR" smtClean="0"/>
              <a:pPr/>
              <a:t>2</a:t>
            </a:fld>
            <a:endParaRPr lang="pt-BR" smtClean="0"/>
          </a:p>
        </p:txBody>
      </p:sp>
      <p:sp>
        <p:nvSpPr>
          <p:cNvPr id="16387" name="Rectangle 5"/>
          <p:cNvSpPr>
            <a:spLocks noChangeArrowheads="1"/>
          </p:cNvSpPr>
          <p:nvPr/>
        </p:nvSpPr>
        <p:spPr bwMode="auto">
          <a:xfrm>
            <a:off x="80963" y="2500313"/>
            <a:ext cx="11296650" cy="641350"/>
          </a:xfrm>
          <a:prstGeom prst="rect">
            <a:avLst/>
          </a:prstGeom>
          <a:noFill/>
          <a:ln w="9525">
            <a:noFill/>
            <a:miter lim="800000"/>
            <a:headEnd/>
            <a:tailEnd/>
          </a:ln>
        </p:spPr>
        <p:txBody>
          <a:bodyPr>
            <a:spAutoFit/>
          </a:bodyPr>
          <a:lstStyle/>
          <a:p>
            <a:pPr algn="just"/>
            <a:r>
              <a:rPr lang="pt-BR" b="1"/>
              <a:t>A eventual citação de empresas e instituições nesta apresentação não tem qualquer sentido de marketing, patrocínio ou depreciação...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0290" name="Rectangle 5"/>
          <p:cNvSpPr>
            <a:spLocks noChangeArrowheads="1"/>
          </p:cNvSpPr>
          <p:nvPr/>
        </p:nvSpPr>
        <p:spPr bwMode="auto">
          <a:xfrm>
            <a:off x="215900" y="1196975"/>
            <a:ext cx="11090275" cy="2282825"/>
          </a:xfrm>
          <a:prstGeom prst="rect">
            <a:avLst/>
          </a:prstGeom>
          <a:noFill/>
          <a:ln w="9525">
            <a:noFill/>
            <a:miter lim="800000"/>
            <a:headEnd/>
            <a:tailEnd/>
          </a:ln>
        </p:spPr>
        <p:txBody>
          <a:bodyPr>
            <a:spAutoFit/>
          </a:bodyPr>
          <a:lstStyle/>
          <a:p>
            <a:pPr algn="just"/>
            <a:r>
              <a:rPr lang="pt-BR" sz="2400" b="1">
                <a:latin typeface="Calibri" pitchFamily="34" charset="0"/>
              </a:rPr>
              <a:t>Outra decisão que deve ser tomada em relação à Linha Principal diz respeito à forma de condução das LL móveis. Nesse caso temos 2 opções:</a:t>
            </a:r>
          </a:p>
          <a:p>
            <a:pPr algn="just"/>
            <a:r>
              <a:rPr lang="pt-BR" sz="2400" b="1">
                <a:latin typeface="Calibri" pitchFamily="34" charset="0"/>
              </a:rPr>
              <a:t>LL conduzidas ‘lado a lado’</a:t>
            </a:r>
          </a:p>
          <a:p>
            <a:pPr algn="just"/>
            <a:r>
              <a:rPr lang="pt-BR" sz="2400" b="1">
                <a:latin typeface="Calibri" pitchFamily="34" charset="0"/>
              </a:rPr>
              <a:t>LL conduzidas em posições alternadas, separadas por uma certa distância</a:t>
            </a:r>
          </a:p>
          <a:p>
            <a:pPr algn="just"/>
            <a:endParaRPr lang="pt-BR" sz="2400" b="1">
              <a:latin typeface="Calibri" pitchFamily="34" charset="0"/>
            </a:endParaRPr>
          </a:p>
          <a:p>
            <a:pPr algn="ctr"/>
            <a:r>
              <a:rPr lang="pt-BR" sz="2400" b="1">
                <a:latin typeface="Calibri" pitchFamily="34" charset="0"/>
              </a:rPr>
              <a:t>Isso vale para LL partindo do ‘canto’ ou do ‘meio’ da área.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1314"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726F3604-B2CB-49D2-908C-3658239A9BAE}" type="slidenum">
              <a:rPr lang="pt-BR" sz="1200" b="1">
                <a:solidFill>
                  <a:srgbClr val="898989"/>
                </a:solidFill>
                <a:latin typeface="Calibri" pitchFamily="34" charset="0"/>
              </a:rPr>
              <a:pPr algn="r"/>
              <a:t>21</a:t>
            </a:fld>
            <a:endParaRPr lang="pt-BR" sz="1200" b="1">
              <a:solidFill>
                <a:srgbClr val="898989"/>
              </a:solidFill>
              <a:latin typeface="Calibri" pitchFamily="34" charset="0"/>
            </a:endParaRPr>
          </a:p>
        </p:txBody>
      </p:sp>
      <p:sp>
        <p:nvSpPr>
          <p:cNvPr id="141315" name="Rectangle 5"/>
          <p:cNvSpPr>
            <a:spLocks noChangeArrowheads="1"/>
          </p:cNvSpPr>
          <p:nvPr/>
        </p:nvSpPr>
        <p:spPr bwMode="auto">
          <a:xfrm>
            <a:off x="80963" y="404813"/>
            <a:ext cx="11296650" cy="822325"/>
          </a:xfrm>
          <a:prstGeom prst="rect">
            <a:avLst/>
          </a:prstGeom>
          <a:noFill/>
          <a:ln w="9525">
            <a:noFill/>
            <a:miter lim="800000"/>
            <a:headEnd/>
            <a:tailEnd/>
          </a:ln>
        </p:spPr>
        <p:txBody>
          <a:bodyPr>
            <a:spAutoFit/>
          </a:bodyPr>
          <a:lstStyle/>
          <a:p>
            <a:pPr algn="just"/>
            <a:r>
              <a:rPr lang="pt-BR" sz="2400" b="1" i="1">
                <a:solidFill>
                  <a:srgbClr val="0033CC"/>
                </a:solidFill>
                <a:latin typeface="Calibri" pitchFamily="34" charset="0"/>
              </a:rPr>
              <a:t>A melhor forma de condução das LL também depende da Perda de Pressão (Hf+∆Z)  que cada opção gera.</a:t>
            </a:r>
          </a:p>
        </p:txBody>
      </p:sp>
      <p:sp>
        <p:nvSpPr>
          <p:cNvPr id="141316" name="Line 5"/>
          <p:cNvSpPr>
            <a:spLocks noChangeShapeType="1"/>
          </p:cNvSpPr>
          <p:nvPr/>
        </p:nvSpPr>
        <p:spPr bwMode="auto">
          <a:xfrm>
            <a:off x="0" y="1855788"/>
            <a:ext cx="11522075" cy="0"/>
          </a:xfrm>
          <a:prstGeom prst="line">
            <a:avLst/>
          </a:prstGeom>
          <a:noFill/>
          <a:ln w="9525">
            <a:solidFill>
              <a:schemeClr val="tx1"/>
            </a:solidFill>
            <a:round/>
            <a:headEnd/>
            <a:tailEnd/>
          </a:ln>
        </p:spPr>
        <p:txBody>
          <a:bodyPr/>
          <a:lstStyle/>
          <a:p>
            <a:endParaRPr lang="pt-BR"/>
          </a:p>
        </p:txBody>
      </p:sp>
      <p:sp>
        <p:nvSpPr>
          <p:cNvPr id="141317" name="Rectangle 5"/>
          <p:cNvSpPr>
            <a:spLocks noChangeArrowheads="1"/>
          </p:cNvSpPr>
          <p:nvPr/>
        </p:nvSpPr>
        <p:spPr bwMode="auto">
          <a:xfrm>
            <a:off x="73025" y="2276475"/>
            <a:ext cx="4895850" cy="2282825"/>
          </a:xfrm>
          <a:prstGeom prst="rect">
            <a:avLst/>
          </a:prstGeom>
          <a:noFill/>
          <a:ln w="9525">
            <a:noFill/>
            <a:miter lim="800000"/>
            <a:headEnd/>
            <a:tailEnd/>
          </a:ln>
        </p:spPr>
        <p:txBody>
          <a:bodyPr>
            <a:spAutoFit/>
          </a:bodyPr>
          <a:lstStyle/>
          <a:p>
            <a:pPr algn="just"/>
            <a:r>
              <a:rPr lang="pt-BR" sz="2400" b="1" i="1">
                <a:latin typeface="Calibri" pitchFamily="34" charset="0"/>
              </a:rPr>
              <a:t>Inicialmente, vamos avaliar a opção de LL conduzidas ‘lado a lado’.</a:t>
            </a:r>
          </a:p>
          <a:p>
            <a:pPr algn="just"/>
            <a:endParaRPr lang="pt-BR" sz="2400" b="1" i="1">
              <a:latin typeface="Calibri" pitchFamily="34" charset="0"/>
            </a:endParaRPr>
          </a:p>
          <a:p>
            <a:pPr algn="just"/>
            <a:r>
              <a:rPr lang="pt-BR" sz="2400" b="1" i="1">
                <a:latin typeface="Calibri" pitchFamily="34" charset="0"/>
              </a:rPr>
              <a:t>Depois, compararemos com a opção de LL ‘alternadas’ separadas por uma dada distância.</a:t>
            </a:r>
          </a:p>
        </p:txBody>
      </p:sp>
      <p:sp>
        <p:nvSpPr>
          <p:cNvPr id="141318" name="Rectangle 5"/>
          <p:cNvSpPr>
            <a:spLocks noChangeArrowheads="1"/>
          </p:cNvSpPr>
          <p:nvPr/>
        </p:nvSpPr>
        <p:spPr bwMode="auto">
          <a:xfrm>
            <a:off x="5329238" y="2220913"/>
            <a:ext cx="6048375" cy="2647950"/>
          </a:xfrm>
          <a:prstGeom prst="rect">
            <a:avLst/>
          </a:prstGeom>
          <a:noFill/>
          <a:ln w="9525">
            <a:noFill/>
            <a:miter lim="800000"/>
            <a:headEnd/>
            <a:tailEnd/>
          </a:ln>
        </p:spPr>
        <p:txBody>
          <a:bodyPr>
            <a:spAutoFit/>
          </a:bodyPr>
          <a:lstStyle/>
          <a:p>
            <a:pPr algn="just"/>
            <a:r>
              <a:rPr lang="pt-BR" sz="2400" b="1" i="1">
                <a:latin typeface="Calibri" pitchFamily="34" charset="0"/>
              </a:rPr>
              <a:t>Caso se empregue um mesmo diâmetro ou combinação de diâmetros, a opção das LL ‘lado a lado’ sempre será a pior situação...</a:t>
            </a:r>
          </a:p>
          <a:p>
            <a:pPr algn="just"/>
            <a:endParaRPr lang="pt-BR" sz="2400" b="1" i="1">
              <a:latin typeface="Calibri" pitchFamily="34" charset="0"/>
            </a:endParaRPr>
          </a:p>
          <a:p>
            <a:pPr algn="just"/>
            <a:r>
              <a:rPr lang="pt-BR" sz="2400" b="1" i="1">
                <a:latin typeface="Calibri" pitchFamily="34" charset="0"/>
              </a:rPr>
              <a:t>Mas, quando se faz a análise separada das necessidades de diâmetro para cada opção, pode-se chegar a conclusões distintas...</a:t>
            </a:r>
            <a:endParaRPr lang="pt-BR" b="1" i="1">
              <a:solidFill>
                <a:srgbClr val="000099"/>
              </a:solidFill>
              <a:latin typeface="Calibri" pitchFamily="34" charset="0"/>
            </a:endParaRPr>
          </a:p>
        </p:txBody>
      </p:sp>
      <p:sp>
        <p:nvSpPr>
          <p:cNvPr id="141319" name="Line 8"/>
          <p:cNvSpPr>
            <a:spLocks noChangeShapeType="1"/>
          </p:cNvSpPr>
          <p:nvPr/>
        </p:nvSpPr>
        <p:spPr bwMode="auto">
          <a:xfrm>
            <a:off x="5113338" y="1855788"/>
            <a:ext cx="0" cy="3302000"/>
          </a:xfrm>
          <a:prstGeom prst="line">
            <a:avLst/>
          </a:prstGeom>
          <a:noFill/>
          <a:ln w="9525">
            <a:solidFill>
              <a:schemeClr val="tx1"/>
            </a:solidFill>
            <a:round/>
            <a:headEnd/>
            <a:tailEnd/>
          </a:ln>
        </p:spPr>
        <p:txBody>
          <a:bodyPr/>
          <a:lstStyle/>
          <a:p>
            <a:endParaRPr lang="pt-BR"/>
          </a:p>
        </p:txBody>
      </p:sp>
      <p:sp>
        <p:nvSpPr>
          <p:cNvPr id="141320" name="Line 9"/>
          <p:cNvSpPr>
            <a:spLocks noChangeShapeType="1"/>
          </p:cNvSpPr>
          <p:nvPr/>
        </p:nvSpPr>
        <p:spPr bwMode="auto">
          <a:xfrm>
            <a:off x="0" y="5157788"/>
            <a:ext cx="11522075" cy="0"/>
          </a:xfrm>
          <a:prstGeom prst="line">
            <a:avLst/>
          </a:prstGeom>
          <a:noFill/>
          <a:ln w="9525">
            <a:solidFill>
              <a:schemeClr val="tx1"/>
            </a:solidFill>
            <a:round/>
            <a:headEnd/>
            <a:tailEnd/>
          </a:ln>
        </p:spPr>
        <p:txBody>
          <a:bodyPr/>
          <a:lstStyle/>
          <a:p>
            <a:endParaRPr lang="pt-BR"/>
          </a:p>
        </p:txBody>
      </p:sp>
      <p:sp>
        <p:nvSpPr>
          <p:cNvPr id="141321" name="Rectangle 12"/>
          <p:cNvSpPr>
            <a:spLocks noChangeArrowheads="1"/>
          </p:cNvSpPr>
          <p:nvPr/>
        </p:nvSpPr>
        <p:spPr bwMode="auto">
          <a:xfrm>
            <a:off x="0" y="2916238"/>
            <a:ext cx="184150" cy="366712"/>
          </a:xfrm>
          <a:prstGeom prst="rect">
            <a:avLst/>
          </a:prstGeom>
          <a:noFill/>
          <a:ln w="9525">
            <a:noFill/>
            <a:miter lim="800000"/>
            <a:headEnd/>
            <a:tailEnd/>
          </a:ln>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233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F56BA905-5A46-40CE-A943-89A134BD2F0C}" type="slidenum">
              <a:rPr lang="pt-BR" sz="1200" b="1">
                <a:solidFill>
                  <a:srgbClr val="898989"/>
                </a:solidFill>
                <a:latin typeface="Calibri" pitchFamily="34" charset="0"/>
              </a:rPr>
              <a:pPr algn="r"/>
              <a:t>22</a:t>
            </a:fld>
            <a:endParaRPr lang="pt-BR" sz="1200" b="1">
              <a:solidFill>
                <a:srgbClr val="898989"/>
              </a:solidFill>
              <a:latin typeface="Calibri" pitchFamily="34" charset="0"/>
            </a:endParaRPr>
          </a:p>
        </p:txBody>
      </p:sp>
      <p:sp>
        <p:nvSpPr>
          <p:cNvPr id="142339" name="Rectangle 5"/>
          <p:cNvSpPr>
            <a:spLocks noChangeArrowheads="1"/>
          </p:cNvSpPr>
          <p:nvPr/>
        </p:nvSpPr>
        <p:spPr bwMode="auto">
          <a:xfrm>
            <a:off x="88900" y="2179638"/>
            <a:ext cx="11296650" cy="946150"/>
          </a:xfrm>
          <a:prstGeom prst="rect">
            <a:avLst/>
          </a:prstGeom>
          <a:noFill/>
          <a:ln w="9525">
            <a:noFill/>
            <a:miter lim="800000"/>
            <a:headEnd/>
            <a:tailEnd/>
          </a:ln>
        </p:spPr>
        <p:txBody>
          <a:bodyPr>
            <a:spAutoFit/>
          </a:bodyPr>
          <a:lstStyle/>
          <a:p>
            <a:pPr algn="just"/>
            <a:r>
              <a:rPr lang="pt-BR" sz="2800" b="1" i="1">
                <a:latin typeface="Calibri" pitchFamily="34" charset="0"/>
              </a:rPr>
              <a:t>OPÇÃO 1:</a:t>
            </a:r>
          </a:p>
          <a:p>
            <a:pPr algn="just"/>
            <a:r>
              <a:rPr lang="pt-BR" sz="2800" b="1" i="1">
                <a:latin typeface="Calibri" pitchFamily="34" charset="0"/>
              </a:rPr>
              <a:t>Linhas Laterais operando ‘lado a lado’</a:t>
            </a:r>
            <a:endParaRPr lang="pt-BR" sz="2800" b="1" i="1">
              <a:solidFill>
                <a:srgbClr val="000099"/>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3362"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D7945146-3669-40E0-9C65-A3E28E842C07}" type="slidenum">
              <a:rPr lang="pt-BR" sz="1200" b="1">
                <a:solidFill>
                  <a:srgbClr val="898989"/>
                </a:solidFill>
                <a:latin typeface="Calibri" pitchFamily="34" charset="0"/>
              </a:rPr>
              <a:pPr algn="r"/>
              <a:t>23</a:t>
            </a:fld>
            <a:endParaRPr lang="pt-BR" sz="1200" b="1">
              <a:solidFill>
                <a:srgbClr val="898989"/>
              </a:solidFill>
              <a:latin typeface="Calibri" pitchFamily="34" charset="0"/>
            </a:endParaRPr>
          </a:p>
        </p:txBody>
      </p:sp>
      <p:sp>
        <p:nvSpPr>
          <p:cNvPr id="143363"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43364"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43365"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43366"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43367"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43368" name="Line 9"/>
          <p:cNvSpPr>
            <a:spLocks noChangeShapeType="1"/>
          </p:cNvSpPr>
          <p:nvPr/>
        </p:nvSpPr>
        <p:spPr bwMode="auto">
          <a:xfrm>
            <a:off x="2665413" y="549275"/>
            <a:ext cx="0" cy="4103688"/>
          </a:xfrm>
          <a:prstGeom prst="line">
            <a:avLst/>
          </a:prstGeom>
          <a:noFill/>
          <a:ln w="63500">
            <a:solidFill>
              <a:schemeClr val="tx1"/>
            </a:solidFill>
            <a:round/>
            <a:headEnd/>
            <a:tailEnd/>
          </a:ln>
        </p:spPr>
        <p:txBody>
          <a:bodyPr/>
          <a:lstStyle/>
          <a:p>
            <a:endParaRPr lang="pt-BR"/>
          </a:p>
        </p:txBody>
      </p:sp>
      <p:sp>
        <p:nvSpPr>
          <p:cNvPr id="143369"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3370"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3371"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3372"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3373"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3374" name="Line 15"/>
          <p:cNvSpPr>
            <a:spLocks noChangeShapeType="1"/>
          </p:cNvSpPr>
          <p:nvPr/>
        </p:nvSpPr>
        <p:spPr bwMode="auto">
          <a:xfrm>
            <a:off x="2665413" y="4616450"/>
            <a:ext cx="2159000" cy="0"/>
          </a:xfrm>
          <a:prstGeom prst="line">
            <a:avLst/>
          </a:prstGeom>
          <a:noFill/>
          <a:ln w="38100">
            <a:solidFill>
              <a:srgbClr val="0000FF"/>
            </a:solidFill>
            <a:round/>
            <a:headEnd/>
            <a:tailEnd/>
          </a:ln>
        </p:spPr>
        <p:txBody>
          <a:bodyPr/>
          <a:lstStyle/>
          <a:p>
            <a:endParaRPr lang="pt-BR"/>
          </a:p>
        </p:txBody>
      </p:sp>
      <p:sp>
        <p:nvSpPr>
          <p:cNvPr id="143375" name="Line 16"/>
          <p:cNvSpPr>
            <a:spLocks noChangeShapeType="1"/>
          </p:cNvSpPr>
          <p:nvPr/>
        </p:nvSpPr>
        <p:spPr bwMode="auto">
          <a:xfrm>
            <a:off x="431800" y="4619625"/>
            <a:ext cx="2159000" cy="0"/>
          </a:xfrm>
          <a:prstGeom prst="line">
            <a:avLst/>
          </a:prstGeom>
          <a:noFill/>
          <a:ln w="38100">
            <a:solidFill>
              <a:srgbClr val="0000FF"/>
            </a:solidFill>
            <a:round/>
            <a:headEnd/>
            <a:tailEnd/>
          </a:ln>
        </p:spPr>
        <p:txBody>
          <a:bodyPr/>
          <a:lstStyle/>
          <a:p>
            <a:endParaRPr lang="pt-BR"/>
          </a:p>
        </p:txBody>
      </p:sp>
      <p:sp>
        <p:nvSpPr>
          <p:cNvPr id="143376"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43377"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43378"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43379"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43380"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43381" name="Rectangle 5"/>
          <p:cNvSpPr>
            <a:spLocks noChangeArrowheads="1"/>
          </p:cNvSpPr>
          <p:nvPr/>
        </p:nvSpPr>
        <p:spPr bwMode="auto">
          <a:xfrm>
            <a:off x="3240088" y="42560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43382" name="Rectangle 5"/>
          <p:cNvSpPr>
            <a:spLocks noChangeArrowheads="1"/>
          </p:cNvSpPr>
          <p:nvPr/>
        </p:nvSpPr>
        <p:spPr bwMode="auto">
          <a:xfrm>
            <a:off x="793750" y="42560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graphicFrame>
        <p:nvGraphicFramePr>
          <p:cNvPr id="413738" name="Group 42"/>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406" name="AutoShape 80"/>
          <p:cNvSpPr>
            <a:spLocks noChangeArrowheads="1"/>
          </p:cNvSpPr>
          <p:nvPr/>
        </p:nvSpPr>
        <p:spPr bwMode="auto">
          <a:xfrm>
            <a:off x="3600450" y="342900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43407" name="AutoShape 81"/>
          <p:cNvSpPr>
            <a:spLocks noChangeArrowheads="1"/>
          </p:cNvSpPr>
          <p:nvPr/>
        </p:nvSpPr>
        <p:spPr bwMode="auto">
          <a:xfrm>
            <a:off x="1152525" y="342900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43408" name="Rectangle 5"/>
          <p:cNvSpPr>
            <a:spLocks noChangeArrowheads="1"/>
          </p:cNvSpPr>
          <p:nvPr/>
        </p:nvSpPr>
        <p:spPr bwMode="auto">
          <a:xfrm>
            <a:off x="5256213" y="423863"/>
            <a:ext cx="6121400" cy="701675"/>
          </a:xfrm>
          <a:prstGeom prst="rect">
            <a:avLst/>
          </a:prstGeom>
          <a:noFill/>
          <a:ln w="9525">
            <a:noFill/>
            <a:miter lim="800000"/>
            <a:headEnd/>
            <a:tailEnd/>
          </a:ln>
        </p:spPr>
        <p:txBody>
          <a:bodyPr>
            <a:spAutoFit/>
          </a:bodyPr>
          <a:lstStyle/>
          <a:p>
            <a:pPr algn="just"/>
            <a:r>
              <a:rPr lang="pt-BR" sz="2000" b="1">
                <a:latin typeface="Calibri" pitchFamily="34" charset="0"/>
              </a:rPr>
              <a:t>Durante o turno de rega serão feitas 5 mudanças (reposicionamentos) das LL: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4386"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C28B4DA9-DA43-485D-813A-22265B1FA947}" type="slidenum">
              <a:rPr lang="pt-BR" sz="1200" b="1">
                <a:solidFill>
                  <a:srgbClr val="898989"/>
                </a:solidFill>
                <a:latin typeface="Calibri" pitchFamily="34" charset="0"/>
              </a:rPr>
              <a:pPr algn="r"/>
              <a:t>24</a:t>
            </a:fld>
            <a:endParaRPr lang="pt-BR" sz="1200" b="1">
              <a:solidFill>
                <a:srgbClr val="898989"/>
              </a:solidFill>
              <a:latin typeface="Calibri" pitchFamily="34" charset="0"/>
            </a:endParaRPr>
          </a:p>
        </p:txBody>
      </p:sp>
      <p:sp>
        <p:nvSpPr>
          <p:cNvPr id="144387" name="Rectangle 5"/>
          <p:cNvSpPr>
            <a:spLocks noChangeArrowheads="1"/>
          </p:cNvSpPr>
          <p:nvPr/>
        </p:nvSpPr>
        <p:spPr bwMode="auto">
          <a:xfrm>
            <a:off x="215900" y="692150"/>
            <a:ext cx="11090275" cy="2647950"/>
          </a:xfrm>
          <a:prstGeom prst="rect">
            <a:avLst/>
          </a:prstGeom>
          <a:noFill/>
          <a:ln w="9525">
            <a:noFill/>
            <a:miter lim="800000"/>
            <a:headEnd/>
            <a:tailEnd/>
          </a:ln>
        </p:spPr>
        <p:txBody>
          <a:bodyPr>
            <a:spAutoFit/>
          </a:bodyPr>
          <a:lstStyle/>
          <a:p>
            <a:pPr algn="just"/>
            <a:r>
              <a:rPr lang="pt-BR" sz="2400" b="1">
                <a:latin typeface="Calibri" pitchFamily="34" charset="0"/>
              </a:rPr>
              <a:t>Após acionar a Moto-bomba e pressurizar o sistema, a água é aplicada durante o Tempo de Irrigação (Ti). Atingido esse tempo, desliga-se a Moto-bomba, desmonta-se as LL móveis e depois se faz a montagem das mesmas LL nas próximas posições de irrigação, onde irrigarão por um tempo Ti.</a:t>
            </a:r>
          </a:p>
          <a:p>
            <a:pPr algn="just"/>
            <a:endParaRPr lang="pt-BR" sz="2400" b="1">
              <a:latin typeface="Calibri" pitchFamily="34" charset="0"/>
            </a:endParaRPr>
          </a:p>
          <a:p>
            <a:pPr algn="just"/>
            <a:r>
              <a:rPr lang="pt-BR" sz="2400" b="1">
                <a:latin typeface="Calibri" pitchFamily="34" charset="0"/>
              </a:rPr>
              <a:t>Considerando que a LL A e a LL B ‘sobem’ e ‘descem’ no terreno lado a lado, na Etapa 2 do exemplo, conforme slide anterior, ambas as LL seguem para o hidrante 2.</a:t>
            </a:r>
          </a:p>
        </p:txBody>
      </p:sp>
      <p:sp>
        <p:nvSpPr>
          <p:cNvPr id="144388" name="Rectangle 5"/>
          <p:cNvSpPr>
            <a:spLocks noChangeArrowheads="1"/>
          </p:cNvSpPr>
          <p:nvPr/>
        </p:nvSpPr>
        <p:spPr bwMode="auto">
          <a:xfrm>
            <a:off x="144463" y="3989388"/>
            <a:ext cx="11090275" cy="2647950"/>
          </a:xfrm>
          <a:prstGeom prst="rect">
            <a:avLst/>
          </a:prstGeom>
          <a:noFill/>
          <a:ln w="9525">
            <a:noFill/>
            <a:miter lim="800000"/>
            <a:headEnd/>
            <a:tailEnd/>
          </a:ln>
        </p:spPr>
        <p:txBody>
          <a:bodyPr>
            <a:spAutoFit/>
          </a:bodyPr>
          <a:lstStyle/>
          <a:p>
            <a:pPr algn="just"/>
            <a:r>
              <a:rPr lang="pt-BR" sz="2400" b="1">
                <a:latin typeface="Calibri" pitchFamily="34" charset="0"/>
              </a:rPr>
              <a:t>Obviamente, os trabalhadores de campo gastam um certo tempo de irrigação para desmontar as LL e remontá-las em novas posições de irrigação. Esse tempo de mudança (Tm) deve ser considerado para avaliar o tempo gasto por posição (Tpp), o que entrará no cálculo da necessidade de Laterais que devem operar concomitantemente.</a:t>
            </a:r>
          </a:p>
          <a:p>
            <a:pPr algn="just"/>
            <a:endParaRPr lang="pt-BR" sz="2400" b="1">
              <a:latin typeface="Calibri" pitchFamily="34" charset="0"/>
            </a:endParaRPr>
          </a:p>
          <a:p>
            <a:pPr algn="ctr"/>
            <a:r>
              <a:rPr lang="pt-BR" sz="2400" b="1">
                <a:solidFill>
                  <a:schemeClr val="hlink"/>
                </a:solidFill>
                <a:latin typeface="Calibri" pitchFamily="34" charset="0"/>
              </a:rPr>
              <a:t>Vejamos as etapas...</a:t>
            </a:r>
          </a:p>
        </p:txBody>
      </p:sp>
      <p:sp>
        <p:nvSpPr>
          <p:cNvPr id="144389" name="Line 6"/>
          <p:cNvSpPr>
            <a:spLocks noChangeShapeType="1"/>
          </p:cNvSpPr>
          <p:nvPr/>
        </p:nvSpPr>
        <p:spPr bwMode="auto">
          <a:xfrm>
            <a:off x="0" y="3644900"/>
            <a:ext cx="11522075" cy="0"/>
          </a:xfrm>
          <a:prstGeom prst="line">
            <a:avLst/>
          </a:prstGeom>
          <a:noFill/>
          <a:ln w="9525">
            <a:solidFill>
              <a:schemeClr val="tx1"/>
            </a:solidFill>
            <a:round/>
            <a:headEnd/>
            <a:tailEnd/>
          </a:ln>
        </p:spPr>
        <p:txBody>
          <a:bodyPr/>
          <a:lstStyle/>
          <a:p>
            <a:endParaRPr 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541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FC31E194-3ACA-4374-8F0B-34EBBAE25A69}" type="slidenum">
              <a:rPr lang="pt-BR" sz="1200" b="1">
                <a:solidFill>
                  <a:srgbClr val="898989"/>
                </a:solidFill>
                <a:latin typeface="Calibri" pitchFamily="34" charset="0"/>
              </a:rPr>
              <a:pPr algn="r"/>
              <a:t>25</a:t>
            </a:fld>
            <a:endParaRPr lang="pt-BR" sz="1200" b="1">
              <a:solidFill>
                <a:srgbClr val="898989"/>
              </a:solidFill>
              <a:latin typeface="Calibri" pitchFamily="34" charset="0"/>
            </a:endParaRPr>
          </a:p>
        </p:txBody>
      </p:sp>
      <p:sp>
        <p:nvSpPr>
          <p:cNvPr id="145411"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45412"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45413"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45414"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45415"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45416" name="Line 9"/>
          <p:cNvSpPr>
            <a:spLocks noChangeShapeType="1"/>
          </p:cNvSpPr>
          <p:nvPr/>
        </p:nvSpPr>
        <p:spPr bwMode="auto">
          <a:xfrm>
            <a:off x="2665413" y="549275"/>
            <a:ext cx="0" cy="4103688"/>
          </a:xfrm>
          <a:prstGeom prst="line">
            <a:avLst/>
          </a:prstGeom>
          <a:noFill/>
          <a:ln w="63500">
            <a:solidFill>
              <a:schemeClr val="tx1"/>
            </a:solidFill>
            <a:round/>
            <a:headEnd/>
            <a:tailEnd/>
          </a:ln>
        </p:spPr>
        <p:txBody>
          <a:bodyPr/>
          <a:lstStyle/>
          <a:p>
            <a:endParaRPr lang="pt-BR"/>
          </a:p>
        </p:txBody>
      </p:sp>
      <p:sp>
        <p:nvSpPr>
          <p:cNvPr id="145417"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5418"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5419"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5420"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5421"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5422" name="Line 15"/>
          <p:cNvSpPr>
            <a:spLocks noChangeShapeType="1"/>
          </p:cNvSpPr>
          <p:nvPr/>
        </p:nvSpPr>
        <p:spPr bwMode="auto">
          <a:xfrm>
            <a:off x="2665413" y="4616450"/>
            <a:ext cx="2159000" cy="0"/>
          </a:xfrm>
          <a:prstGeom prst="line">
            <a:avLst/>
          </a:prstGeom>
          <a:noFill/>
          <a:ln w="38100">
            <a:solidFill>
              <a:srgbClr val="0000FF"/>
            </a:solidFill>
            <a:round/>
            <a:headEnd/>
            <a:tailEnd/>
          </a:ln>
        </p:spPr>
        <p:txBody>
          <a:bodyPr/>
          <a:lstStyle/>
          <a:p>
            <a:endParaRPr lang="pt-BR"/>
          </a:p>
        </p:txBody>
      </p:sp>
      <p:sp>
        <p:nvSpPr>
          <p:cNvPr id="145423" name="Line 16"/>
          <p:cNvSpPr>
            <a:spLocks noChangeShapeType="1"/>
          </p:cNvSpPr>
          <p:nvPr/>
        </p:nvSpPr>
        <p:spPr bwMode="auto">
          <a:xfrm>
            <a:off x="431800" y="4619625"/>
            <a:ext cx="2159000" cy="0"/>
          </a:xfrm>
          <a:prstGeom prst="line">
            <a:avLst/>
          </a:prstGeom>
          <a:noFill/>
          <a:ln w="38100">
            <a:solidFill>
              <a:srgbClr val="0000FF"/>
            </a:solidFill>
            <a:round/>
            <a:headEnd/>
            <a:tailEnd/>
          </a:ln>
        </p:spPr>
        <p:txBody>
          <a:bodyPr/>
          <a:lstStyle/>
          <a:p>
            <a:endParaRPr lang="pt-BR"/>
          </a:p>
        </p:txBody>
      </p:sp>
      <p:sp>
        <p:nvSpPr>
          <p:cNvPr id="145424" name="Rectangle 5"/>
          <p:cNvSpPr>
            <a:spLocks noChangeArrowheads="1"/>
          </p:cNvSpPr>
          <p:nvPr/>
        </p:nvSpPr>
        <p:spPr bwMode="auto">
          <a:xfrm>
            <a:off x="5254625" y="604838"/>
            <a:ext cx="5978525" cy="457200"/>
          </a:xfrm>
          <a:prstGeom prst="rect">
            <a:avLst/>
          </a:prstGeom>
          <a:noFill/>
          <a:ln w="9525">
            <a:noFill/>
            <a:miter lim="800000"/>
            <a:headEnd/>
            <a:tailEnd/>
          </a:ln>
        </p:spPr>
        <p:txBody>
          <a:bodyPr>
            <a:spAutoFit/>
          </a:bodyPr>
          <a:lstStyle/>
          <a:p>
            <a:pPr algn="just"/>
            <a:r>
              <a:rPr lang="pt-BR" sz="2400" b="1">
                <a:latin typeface="Calibri" pitchFamily="34" charset="0"/>
              </a:rPr>
              <a:t>Caso as Laterais sejam operadas lado a lado:</a:t>
            </a:r>
          </a:p>
        </p:txBody>
      </p:sp>
      <p:sp>
        <p:nvSpPr>
          <p:cNvPr id="145425"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45426"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45427"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45428"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45429"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45430" name="Rectangle 5"/>
          <p:cNvSpPr>
            <a:spLocks noChangeArrowheads="1"/>
          </p:cNvSpPr>
          <p:nvPr/>
        </p:nvSpPr>
        <p:spPr bwMode="auto">
          <a:xfrm>
            <a:off x="3240088" y="42560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45431" name="Rectangle 5"/>
          <p:cNvSpPr>
            <a:spLocks noChangeArrowheads="1"/>
          </p:cNvSpPr>
          <p:nvPr/>
        </p:nvSpPr>
        <p:spPr bwMode="auto">
          <a:xfrm>
            <a:off x="793750" y="42560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graphicFrame>
        <p:nvGraphicFramePr>
          <p:cNvPr id="413738" name="Group 42"/>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5455" name="AutoShape 80"/>
          <p:cNvSpPr>
            <a:spLocks noChangeArrowheads="1"/>
          </p:cNvSpPr>
          <p:nvPr/>
        </p:nvSpPr>
        <p:spPr bwMode="auto">
          <a:xfrm>
            <a:off x="3600450" y="342900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45456" name="AutoShape 81"/>
          <p:cNvSpPr>
            <a:spLocks noChangeArrowheads="1"/>
          </p:cNvSpPr>
          <p:nvPr/>
        </p:nvSpPr>
        <p:spPr bwMode="auto">
          <a:xfrm>
            <a:off x="1152525" y="342900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6434"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4BD67631-112C-4F80-84CA-51E57954F9AD}" type="slidenum">
              <a:rPr lang="pt-BR" sz="1200" b="1">
                <a:solidFill>
                  <a:srgbClr val="898989"/>
                </a:solidFill>
                <a:latin typeface="Calibri" pitchFamily="34" charset="0"/>
              </a:rPr>
              <a:pPr algn="r"/>
              <a:t>26</a:t>
            </a:fld>
            <a:endParaRPr lang="pt-BR" sz="1200" b="1">
              <a:solidFill>
                <a:srgbClr val="898989"/>
              </a:solidFill>
              <a:latin typeface="Calibri" pitchFamily="34" charset="0"/>
            </a:endParaRPr>
          </a:p>
        </p:txBody>
      </p:sp>
      <p:sp>
        <p:nvSpPr>
          <p:cNvPr id="146435"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46436"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46437"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46438"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46439" name="Line 9"/>
          <p:cNvSpPr>
            <a:spLocks noChangeShapeType="1"/>
          </p:cNvSpPr>
          <p:nvPr/>
        </p:nvSpPr>
        <p:spPr bwMode="auto">
          <a:xfrm>
            <a:off x="2665413" y="549275"/>
            <a:ext cx="0" cy="4103688"/>
          </a:xfrm>
          <a:prstGeom prst="line">
            <a:avLst/>
          </a:prstGeom>
          <a:noFill/>
          <a:ln w="63500">
            <a:solidFill>
              <a:schemeClr val="tx1"/>
            </a:solidFill>
            <a:round/>
            <a:headEnd/>
            <a:tailEnd/>
          </a:ln>
        </p:spPr>
        <p:txBody>
          <a:bodyPr/>
          <a:lstStyle/>
          <a:p>
            <a:endParaRPr lang="pt-BR"/>
          </a:p>
        </p:txBody>
      </p:sp>
      <p:sp>
        <p:nvSpPr>
          <p:cNvPr id="146440"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6441"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6442"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6443"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6444"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6445"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46446"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46447"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46448"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46449"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46450" name="Rectangle 5"/>
          <p:cNvSpPr>
            <a:spLocks noChangeArrowheads="1"/>
          </p:cNvSpPr>
          <p:nvPr/>
        </p:nvSpPr>
        <p:spPr bwMode="auto">
          <a:xfrm>
            <a:off x="793750" y="42560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graphicFrame>
        <p:nvGraphicFramePr>
          <p:cNvPr id="414745" name="Group 25"/>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6474" name="Line 49"/>
          <p:cNvSpPr>
            <a:spLocks noChangeShapeType="1"/>
          </p:cNvSpPr>
          <p:nvPr/>
        </p:nvSpPr>
        <p:spPr bwMode="auto">
          <a:xfrm>
            <a:off x="2665413" y="3608388"/>
            <a:ext cx="2159000" cy="0"/>
          </a:xfrm>
          <a:prstGeom prst="line">
            <a:avLst/>
          </a:prstGeom>
          <a:noFill/>
          <a:ln w="38100">
            <a:solidFill>
              <a:srgbClr val="0000FF"/>
            </a:solidFill>
            <a:round/>
            <a:headEnd/>
            <a:tailEnd/>
          </a:ln>
        </p:spPr>
        <p:txBody>
          <a:bodyPr/>
          <a:lstStyle/>
          <a:p>
            <a:endParaRPr lang="pt-BR"/>
          </a:p>
        </p:txBody>
      </p:sp>
      <p:sp>
        <p:nvSpPr>
          <p:cNvPr id="146475" name="Line 50"/>
          <p:cNvSpPr>
            <a:spLocks noChangeShapeType="1"/>
          </p:cNvSpPr>
          <p:nvPr/>
        </p:nvSpPr>
        <p:spPr bwMode="auto">
          <a:xfrm>
            <a:off x="431800" y="3611563"/>
            <a:ext cx="2159000" cy="0"/>
          </a:xfrm>
          <a:prstGeom prst="line">
            <a:avLst/>
          </a:prstGeom>
          <a:noFill/>
          <a:ln w="38100">
            <a:solidFill>
              <a:srgbClr val="0000FF"/>
            </a:solidFill>
            <a:round/>
            <a:headEnd/>
            <a:tailEnd/>
          </a:ln>
        </p:spPr>
        <p:txBody>
          <a:bodyPr/>
          <a:lstStyle/>
          <a:p>
            <a:endParaRPr lang="pt-BR"/>
          </a:p>
        </p:txBody>
      </p:sp>
      <p:sp>
        <p:nvSpPr>
          <p:cNvPr id="146476" name="Rectangle 5"/>
          <p:cNvSpPr>
            <a:spLocks noChangeArrowheads="1"/>
          </p:cNvSpPr>
          <p:nvPr/>
        </p:nvSpPr>
        <p:spPr bwMode="auto">
          <a:xfrm>
            <a:off x="3240088" y="32480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46477" name="Rectangle 5"/>
          <p:cNvSpPr>
            <a:spLocks noChangeArrowheads="1"/>
          </p:cNvSpPr>
          <p:nvPr/>
        </p:nvSpPr>
        <p:spPr bwMode="auto">
          <a:xfrm>
            <a:off x="793750" y="32480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46478" name="AutoShape 54"/>
          <p:cNvSpPr>
            <a:spLocks noChangeArrowheads="1"/>
          </p:cNvSpPr>
          <p:nvPr/>
        </p:nvSpPr>
        <p:spPr bwMode="auto">
          <a:xfrm>
            <a:off x="3600450" y="2492375"/>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46479" name="AutoShape 55"/>
          <p:cNvSpPr>
            <a:spLocks noChangeArrowheads="1"/>
          </p:cNvSpPr>
          <p:nvPr/>
        </p:nvSpPr>
        <p:spPr bwMode="auto">
          <a:xfrm>
            <a:off x="1152525" y="2492375"/>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46480" name="Rectangle 56"/>
          <p:cNvSpPr>
            <a:spLocks noChangeArrowheads="1"/>
          </p:cNvSpPr>
          <p:nvPr/>
        </p:nvSpPr>
        <p:spPr bwMode="auto">
          <a:xfrm>
            <a:off x="288925" y="188913"/>
            <a:ext cx="4678363" cy="4895850"/>
          </a:xfrm>
          <a:prstGeom prst="rect">
            <a:avLst/>
          </a:prstGeom>
          <a:noFill/>
          <a:ln w="9525">
            <a:solidFill>
              <a:schemeClr val="tx1"/>
            </a:solidFill>
            <a:miter lim="800000"/>
            <a:headEnd/>
            <a:tailEnd/>
          </a:ln>
        </p:spPr>
        <p:txBody>
          <a:bodyPr wrap="none" anchor="ctr"/>
          <a:lstStyle/>
          <a:p>
            <a:endParaRPr lang="pt-BR"/>
          </a:p>
        </p:txBody>
      </p:sp>
      <p:sp>
        <p:nvSpPr>
          <p:cNvPr id="146481" name="Rectangle 5"/>
          <p:cNvSpPr>
            <a:spLocks noChangeArrowheads="1"/>
          </p:cNvSpPr>
          <p:nvPr/>
        </p:nvSpPr>
        <p:spPr bwMode="auto">
          <a:xfrm>
            <a:off x="5256213" y="620713"/>
            <a:ext cx="5978525" cy="457200"/>
          </a:xfrm>
          <a:prstGeom prst="rect">
            <a:avLst/>
          </a:prstGeom>
          <a:noFill/>
          <a:ln w="9525">
            <a:noFill/>
            <a:miter lim="800000"/>
            <a:headEnd/>
            <a:tailEnd/>
          </a:ln>
        </p:spPr>
        <p:txBody>
          <a:bodyPr>
            <a:spAutoFit/>
          </a:bodyPr>
          <a:lstStyle/>
          <a:p>
            <a:pPr algn="just"/>
            <a:r>
              <a:rPr lang="pt-BR" sz="2400" b="1">
                <a:latin typeface="Calibri" pitchFamily="34" charset="0"/>
              </a:rPr>
              <a:t>Caso as Laterais sejam operadas lado a lado: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745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67A69E01-EE92-4731-A330-F3966B3C9437}" type="slidenum">
              <a:rPr lang="pt-BR" sz="1200" b="1">
                <a:solidFill>
                  <a:srgbClr val="898989"/>
                </a:solidFill>
                <a:latin typeface="Calibri" pitchFamily="34" charset="0"/>
              </a:rPr>
              <a:pPr algn="r"/>
              <a:t>27</a:t>
            </a:fld>
            <a:endParaRPr lang="pt-BR" sz="1200" b="1">
              <a:solidFill>
                <a:srgbClr val="898989"/>
              </a:solidFill>
              <a:latin typeface="Calibri" pitchFamily="34" charset="0"/>
            </a:endParaRPr>
          </a:p>
        </p:txBody>
      </p:sp>
      <p:sp>
        <p:nvSpPr>
          <p:cNvPr id="147459"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47460"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47461"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47462"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47463"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47464" name="Line 9"/>
          <p:cNvSpPr>
            <a:spLocks noChangeShapeType="1"/>
          </p:cNvSpPr>
          <p:nvPr/>
        </p:nvSpPr>
        <p:spPr bwMode="auto">
          <a:xfrm>
            <a:off x="2665413" y="620713"/>
            <a:ext cx="0" cy="4032250"/>
          </a:xfrm>
          <a:prstGeom prst="line">
            <a:avLst/>
          </a:prstGeom>
          <a:noFill/>
          <a:ln w="63500">
            <a:solidFill>
              <a:schemeClr val="tx1"/>
            </a:solidFill>
            <a:round/>
            <a:headEnd/>
            <a:tailEnd/>
          </a:ln>
        </p:spPr>
        <p:txBody>
          <a:bodyPr/>
          <a:lstStyle/>
          <a:p>
            <a:endParaRPr lang="pt-BR"/>
          </a:p>
        </p:txBody>
      </p:sp>
      <p:sp>
        <p:nvSpPr>
          <p:cNvPr id="147465"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7466"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7467"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7468"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7469"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7470"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47471"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47472"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47473"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47474"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415769" name="Group 25"/>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7498" name="AutoShape 54"/>
          <p:cNvSpPr>
            <a:spLocks noChangeArrowheads="1"/>
          </p:cNvSpPr>
          <p:nvPr/>
        </p:nvSpPr>
        <p:spPr bwMode="auto">
          <a:xfrm>
            <a:off x="2520950" y="24574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7499" name="AutoShape 56"/>
          <p:cNvSpPr>
            <a:spLocks noChangeArrowheads="1"/>
          </p:cNvSpPr>
          <p:nvPr/>
        </p:nvSpPr>
        <p:spPr bwMode="auto">
          <a:xfrm>
            <a:off x="2520950" y="24574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7500" name="Line 57"/>
          <p:cNvSpPr>
            <a:spLocks noChangeShapeType="1"/>
          </p:cNvSpPr>
          <p:nvPr/>
        </p:nvSpPr>
        <p:spPr bwMode="auto">
          <a:xfrm>
            <a:off x="2665413" y="2565400"/>
            <a:ext cx="2159000" cy="0"/>
          </a:xfrm>
          <a:prstGeom prst="line">
            <a:avLst/>
          </a:prstGeom>
          <a:noFill/>
          <a:ln w="38100">
            <a:solidFill>
              <a:srgbClr val="0000FF"/>
            </a:solidFill>
            <a:round/>
            <a:headEnd/>
            <a:tailEnd/>
          </a:ln>
        </p:spPr>
        <p:txBody>
          <a:bodyPr/>
          <a:lstStyle/>
          <a:p>
            <a:endParaRPr lang="pt-BR"/>
          </a:p>
        </p:txBody>
      </p:sp>
      <p:sp>
        <p:nvSpPr>
          <p:cNvPr id="147501" name="Line 58"/>
          <p:cNvSpPr>
            <a:spLocks noChangeShapeType="1"/>
          </p:cNvSpPr>
          <p:nvPr/>
        </p:nvSpPr>
        <p:spPr bwMode="auto">
          <a:xfrm>
            <a:off x="431800" y="2568575"/>
            <a:ext cx="2159000" cy="0"/>
          </a:xfrm>
          <a:prstGeom prst="line">
            <a:avLst/>
          </a:prstGeom>
          <a:noFill/>
          <a:ln w="38100">
            <a:solidFill>
              <a:srgbClr val="0000FF"/>
            </a:solidFill>
            <a:round/>
            <a:headEnd/>
            <a:tailEnd/>
          </a:ln>
        </p:spPr>
        <p:txBody>
          <a:bodyPr/>
          <a:lstStyle/>
          <a:p>
            <a:endParaRPr lang="pt-BR"/>
          </a:p>
        </p:txBody>
      </p:sp>
      <p:sp>
        <p:nvSpPr>
          <p:cNvPr id="147502" name="Rectangle 5"/>
          <p:cNvSpPr>
            <a:spLocks noChangeArrowheads="1"/>
          </p:cNvSpPr>
          <p:nvPr/>
        </p:nvSpPr>
        <p:spPr bwMode="auto">
          <a:xfrm>
            <a:off x="3240088" y="22050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47503" name="Rectangle 5"/>
          <p:cNvSpPr>
            <a:spLocks noChangeArrowheads="1"/>
          </p:cNvSpPr>
          <p:nvPr/>
        </p:nvSpPr>
        <p:spPr bwMode="auto">
          <a:xfrm>
            <a:off x="793750" y="22050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47504" name="AutoShape 62"/>
          <p:cNvSpPr>
            <a:spLocks noChangeArrowheads="1"/>
          </p:cNvSpPr>
          <p:nvPr/>
        </p:nvSpPr>
        <p:spPr bwMode="auto">
          <a:xfrm>
            <a:off x="3600450" y="1412875"/>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47505" name="AutoShape 63"/>
          <p:cNvSpPr>
            <a:spLocks noChangeArrowheads="1"/>
          </p:cNvSpPr>
          <p:nvPr/>
        </p:nvSpPr>
        <p:spPr bwMode="auto">
          <a:xfrm>
            <a:off x="1152525" y="1412875"/>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47506" name="Rectangle 5"/>
          <p:cNvSpPr>
            <a:spLocks noChangeArrowheads="1"/>
          </p:cNvSpPr>
          <p:nvPr/>
        </p:nvSpPr>
        <p:spPr bwMode="auto">
          <a:xfrm>
            <a:off x="5256213" y="620713"/>
            <a:ext cx="5978525" cy="457200"/>
          </a:xfrm>
          <a:prstGeom prst="rect">
            <a:avLst/>
          </a:prstGeom>
          <a:noFill/>
          <a:ln w="9525">
            <a:noFill/>
            <a:miter lim="800000"/>
            <a:headEnd/>
            <a:tailEnd/>
          </a:ln>
        </p:spPr>
        <p:txBody>
          <a:bodyPr>
            <a:spAutoFit/>
          </a:bodyPr>
          <a:lstStyle/>
          <a:p>
            <a:pPr algn="just"/>
            <a:r>
              <a:rPr lang="pt-BR" sz="2400" b="1">
                <a:latin typeface="Calibri" pitchFamily="34" charset="0"/>
              </a:rPr>
              <a:t>Caso as Laterais sejam operadas lado a lado: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8482"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C82DFD92-DEEF-4CBE-9570-85BD66CFC9B3}" type="slidenum">
              <a:rPr lang="pt-BR" sz="1200" b="1">
                <a:solidFill>
                  <a:srgbClr val="898989"/>
                </a:solidFill>
                <a:latin typeface="Calibri" pitchFamily="34" charset="0"/>
              </a:rPr>
              <a:pPr algn="r"/>
              <a:t>28</a:t>
            </a:fld>
            <a:endParaRPr lang="pt-BR" sz="1200" b="1">
              <a:solidFill>
                <a:srgbClr val="898989"/>
              </a:solidFill>
              <a:latin typeface="Calibri" pitchFamily="34" charset="0"/>
            </a:endParaRPr>
          </a:p>
        </p:txBody>
      </p:sp>
      <p:sp>
        <p:nvSpPr>
          <p:cNvPr id="148483"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48484"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48485"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48486"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48487"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48488" name="Line 9"/>
          <p:cNvSpPr>
            <a:spLocks noChangeShapeType="1"/>
          </p:cNvSpPr>
          <p:nvPr/>
        </p:nvSpPr>
        <p:spPr bwMode="auto">
          <a:xfrm>
            <a:off x="2665413" y="620713"/>
            <a:ext cx="0" cy="4032250"/>
          </a:xfrm>
          <a:prstGeom prst="line">
            <a:avLst/>
          </a:prstGeom>
          <a:noFill/>
          <a:ln w="63500">
            <a:solidFill>
              <a:schemeClr val="tx1"/>
            </a:solidFill>
            <a:round/>
            <a:headEnd/>
            <a:tailEnd/>
          </a:ln>
        </p:spPr>
        <p:txBody>
          <a:bodyPr/>
          <a:lstStyle/>
          <a:p>
            <a:endParaRPr lang="pt-BR"/>
          </a:p>
        </p:txBody>
      </p:sp>
      <p:sp>
        <p:nvSpPr>
          <p:cNvPr id="148489"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8490"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8491"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8492"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8493"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8494"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48495"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48496"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48497"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48498"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416789" name="Group 21"/>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8522" name="AutoShape 54"/>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8523" name="Line 56"/>
          <p:cNvSpPr>
            <a:spLocks noChangeShapeType="1"/>
          </p:cNvSpPr>
          <p:nvPr/>
        </p:nvSpPr>
        <p:spPr bwMode="auto">
          <a:xfrm>
            <a:off x="2665413" y="1557338"/>
            <a:ext cx="2159000" cy="0"/>
          </a:xfrm>
          <a:prstGeom prst="line">
            <a:avLst/>
          </a:prstGeom>
          <a:noFill/>
          <a:ln w="38100">
            <a:solidFill>
              <a:srgbClr val="0000FF"/>
            </a:solidFill>
            <a:round/>
            <a:headEnd/>
            <a:tailEnd/>
          </a:ln>
        </p:spPr>
        <p:txBody>
          <a:bodyPr/>
          <a:lstStyle/>
          <a:p>
            <a:endParaRPr lang="pt-BR"/>
          </a:p>
        </p:txBody>
      </p:sp>
      <p:sp>
        <p:nvSpPr>
          <p:cNvPr id="148524" name="Line 57"/>
          <p:cNvSpPr>
            <a:spLocks noChangeShapeType="1"/>
          </p:cNvSpPr>
          <p:nvPr/>
        </p:nvSpPr>
        <p:spPr bwMode="auto">
          <a:xfrm>
            <a:off x="431800" y="1560513"/>
            <a:ext cx="2159000" cy="0"/>
          </a:xfrm>
          <a:prstGeom prst="line">
            <a:avLst/>
          </a:prstGeom>
          <a:noFill/>
          <a:ln w="38100">
            <a:solidFill>
              <a:srgbClr val="0000FF"/>
            </a:solidFill>
            <a:round/>
            <a:headEnd/>
            <a:tailEnd/>
          </a:ln>
        </p:spPr>
        <p:txBody>
          <a:bodyPr/>
          <a:lstStyle/>
          <a:p>
            <a:endParaRPr lang="pt-BR"/>
          </a:p>
        </p:txBody>
      </p:sp>
      <p:sp>
        <p:nvSpPr>
          <p:cNvPr id="148525" name="Rectangle 5"/>
          <p:cNvSpPr>
            <a:spLocks noChangeArrowheads="1"/>
          </p:cNvSpPr>
          <p:nvPr/>
        </p:nvSpPr>
        <p:spPr bwMode="auto">
          <a:xfrm>
            <a:off x="3240088" y="11969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48526" name="Rectangle 5"/>
          <p:cNvSpPr>
            <a:spLocks noChangeArrowheads="1"/>
          </p:cNvSpPr>
          <p:nvPr/>
        </p:nvSpPr>
        <p:spPr bwMode="auto">
          <a:xfrm>
            <a:off x="793750" y="11969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48527" name="AutoShape 60"/>
          <p:cNvSpPr>
            <a:spLocks noChangeArrowheads="1"/>
          </p:cNvSpPr>
          <p:nvPr/>
        </p:nvSpPr>
        <p:spPr bwMode="auto">
          <a:xfrm>
            <a:off x="3600450" y="404813"/>
            <a:ext cx="287338" cy="792162"/>
          </a:xfrm>
          <a:prstGeom prst="upArrow">
            <a:avLst>
              <a:gd name="adj1" fmla="val 50000"/>
              <a:gd name="adj2" fmla="val 68922"/>
            </a:avLst>
          </a:prstGeom>
          <a:solidFill>
            <a:srgbClr val="C0C0C0"/>
          </a:solidFill>
          <a:ln w="9525">
            <a:solidFill>
              <a:schemeClr val="tx1"/>
            </a:solidFill>
            <a:miter lim="800000"/>
            <a:headEnd/>
            <a:tailEnd/>
          </a:ln>
        </p:spPr>
        <p:txBody>
          <a:bodyPr wrap="none" anchor="ctr"/>
          <a:lstStyle/>
          <a:p>
            <a:endParaRPr lang="pt-BR"/>
          </a:p>
        </p:txBody>
      </p:sp>
      <p:sp>
        <p:nvSpPr>
          <p:cNvPr id="148528" name="AutoShape 61"/>
          <p:cNvSpPr>
            <a:spLocks noChangeArrowheads="1"/>
          </p:cNvSpPr>
          <p:nvPr/>
        </p:nvSpPr>
        <p:spPr bwMode="auto">
          <a:xfrm>
            <a:off x="1152525" y="404813"/>
            <a:ext cx="287338" cy="792162"/>
          </a:xfrm>
          <a:prstGeom prst="upArrow">
            <a:avLst>
              <a:gd name="adj1" fmla="val 50000"/>
              <a:gd name="adj2" fmla="val 68922"/>
            </a:avLst>
          </a:prstGeom>
          <a:solidFill>
            <a:srgbClr val="C0C0C0"/>
          </a:solidFill>
          <a:ln w="9525">
            <a:solidFill>
              <a:schemeClr val="tx1"/>
            </a:solidFill>
            <a:miter lim="800000"/>
            <a:headEnd/>
            <a:tailEnd/>
          </a:ln>
        </p:spPr>
        <p:txBody>
          <a:bodyPr wrap="none" anchor="ctr"/>
          <a:lstStyle/>
          <a:p>
            <a:endParaRPr lang="pt-BR"/>
          </a:p>
        </p:txBody>
      </p:sp>
      <p:sp>
        <p:nvSpPr>
          <p:cNvPr id="148529" name="Rectangle 5"/>
          <p:cNvSpPr>
            <a:spLocks noChangeArrowheads="1"/>
          </p:cNvSpPr>
          <p:nvPr/>
        </p:nvSpPr>
        <p:spPr bwMode="auto">
          <a:xfrm>
            <a:off x="5256213" y="620713"/>
            <a:ext cx="5978525" cy="457200"/>
          </a:xfrm>
          <a:prstGeom prst="rect">
            <a:avLst/>
          </a:prstGeom>
          <a:noFill/>
          <a:ln w="9525">
            <a:noFill/>
            <a:miter lim="800000"/>
            <a:headEnd/>
            <a:tailEnd/>
          </a:ln>
        </p:spPr>
        <p:txBody>
          <a:bodyPr>
            <a:spAutoFit/>
          </a:bodyPr>
          <a:lstStyle/>
          <a:p>
            <a:pPr algn="just"/>
            <a:r>
              <a:rPr lang="pt-BR" sz="2400" b="1">
                <a:latin typeface="Calibri" pitchFamily="34" charset="0"/>
              </a:rPr>
              <a:t>Caso as Laterais sejam operadas lado a lado: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49506"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2230EF0A-9230-48F3-B7B4-0A7BEF27DE02}" type="slidenum">
              <a:rPr lang="pt-BR" sz="1200" b="1">
                <a:solidFill>
                  <a:srgbClr val="898989"/>
                </a:solidFill>
                <a:latin typeface="Calibri" pitchFamily="34" charset="0"/>
              </a:rPr>
              <a:pPr algn="r"/>
              <a:t>29</a:t>
            </a:fld>
            <a:endParaRPr lang="pt-BR" sz="1200" b="1">
              <a:solidFill>
                <a:srgbClr val="898989"/>
              </a:solidFill>
              <a:latin typeface="Calibri" pitchFamily="34" charset="0"/>
            </a:endParaRPr>
          </a:p>
        </p:txBody>
      </p:sp>
      <p:sp>
        <p:nvSpPr>
          <p:cNvPr id="149507"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49508"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49509"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49510"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49511"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49512" name="Line 9"/>
          <p:cNvSpPr>
            <a:spLocks noChangeShapeType="1"/>
          </p:cNvSpPr>
          <p:nvPr/>
        </p:nvSpPr>
        <p:spPr bwMode="auto">
          <a:xfrm>
            <a:off x="2665413" y="620713"/>
            <a:ext cx="0" cy="4032250"/>
          </a:xfrm>
          <a:prstGeom prst="line">
            <a:avLst/>
          </a:prstGeom>
          <a:noFill/>
          <a:ln w="63500">
            <a:solidFill>
              <a:schemeClr val="tx1"/>
            </a:solidFill>
            <a:round/>
            <a:headEnd/>
            <a:tailEnd/>
          </a:ln>
        </p:spPr>
        <p:txBody>
          <a:bodyPr/>
          <a:lstStyle/>
          <a:p>
            <a:endParaRPr lang="pt-BR"/>
          </a:p>
        </p:txBody>
      </p:sp>
      <p:sp>
        <p:nvSpPr>
          <p:cNvPr id="149513"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9514"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9515"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9516"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9517"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9518" name="Rectangle 5"/>
          <p:cNvSpPr>
            <a:spLocks noChangeArrowheads="1"/>
          </p:cNvSpPr>
          <p:nvPr/>
        </p:nvSpPr>
        <p:spPr bwMode="auto">
          <a:xfrm>
            <a:off x="5256213" y="620713"/>
            <a:ext cx="5978525" cy="457200"/>
          </a:xfrm>
          <a:prstGeom prst="rect">
            <a:avLst/>
          </a:prstGeom>
          <a:noFill/>
          <a:ln w="9525">
            <a:noFill/>
            <a:miter lim="800000"/>
            <a:headEnd/>
            <a:tailEnd/>
          </a:ln>
        </p:spPr>
        <p:txBody>
          <a:bodyPr>
            <a:spAutoFit/>
          </a:bodyPr>
          <a:lstStyle/>
          <a:p>
            <a:pPr algn="just"/>
            <a:r>
              <a:rPr lang="pt-BR" sz="2400" b="1">
                <a:latin typeface="Calibri" pitchFamily="34" charset="0"/>
              </a:rPr>
              <a:t>Caso as Laterais sejam operadas lado a lado:</a:t>
            </a:r>
          </a:p>
        </p:txBody>
      </p:sp>
      <p:sp>
        <p:nvSpPr>
          <p:cNvPr id="149519"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49520"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49521"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49522"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49523"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417813" name="Group 21"/>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9547" name="AutoShape 49"/>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9548" name="AutoShape 51"/>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49549" name="Line 52"/>
          <p:cNvSpPr>
            <a:spLocks noChangeShapeType="1"/>
          </p:cNvSpPr>
          <p:nvPr/>
        </p:nvSpPr>
        <p:spPr bwMode="auto">
          <a:xfrm>
            <a:off x="2665413" y="549275"/>
            <a:ext cx="2159000" cy="0"/>
          </a:xfrm>
          <a:prstGeom prst="line">
            <a:avLst/>
          </a:prstGeom>
          <a:noFill/>
          <a:ln w="38100">
            <a:solidFill>
              <a:srgbClr val="0000FF"/>
            </a:solidFill>
            <a:round/>
            <a:headEnd/>
            <a:tailEnd/>
          </a:ln>
        </p:spPr>
        <p:txBody>
          <a:bodyPr/>
          <a:lstStyle/>
          <a:p>
            <a:endParaRPr lang="pt-BR"/>
          </a:p>
        </p:txBody>
      </p:sp>
      <p:sp>
        <p:nvSpPr>
          <p:cNvPr id="149550" name="Line 53"/>
          <p:cNvSpPr>
            <a:spLocks noChangeShapeType="1"/>
          </p:cNvSpPr>
          <p:nvPr/>
        </p:nvSpPr>
        <p:spPr bwMode="auto">
          <a:xfrm>
            <a:off x="431800" y="552450"/>
            <a:ext cx="2159000" cy="0"/>
          </a:xfrm>
          <a:prstGeom prst="line">
            <a:avLst/>
          </a:prstGeom>
          <a:noFill/>
          <a:ln w="38100">
            <a:solidFill>
              <a:srgbClr val="0000FF"/>
            </a:solidFill>
            <a:round/>
            <a:headEnd/>
            <a:tailEnd/>
          </a:ln>
        </p:spPr>
        <p:txBody>
          <a:bodyPr/>
          <a:lstStyle/>
          <a:p>
            <a:endParaRPr lang="pt-BR"/>
          </a:p>
        </p:txBody>
      </p:sp>
      <p:sp>
        <p:nvSpPr>
          <p:cNvPr id="149551" name="Rectangle 5"/>
          <p:cNvSpPr>
            <a:spLocks noChangeArrowheads="1"/>
          </p:cNvSpPr>
          <p:nvPr/>
        </p:nvSpPr>
        <p:spPr bwMode="auto">
          <a:xfrm>
            <a:off x="3240088" y="1889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49552" name="Rectangle 5"/>
          <p:cNvSpPr>
            <a:spLocks noChangeArrowheads="1"/>
          </p:cNvSpPr>
          <p:nvPr/>
        </p:nvSpPr>
        <p:spPr bwMode="auto">
          <a:xfrm>
            <a:off x="793750" y="1889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aixaDeTexto 5"/>
          <p:cNvSpPr txBox="1">
            <a:spLocks noChangeArrowheads="1"/>
          </p:cNvSpPr>
          <p:nvPr/>
        </p:nvSpPr>
        <p:spPr bwMode="auto">
          <a:xfrm>
            <a:off x="179388" y="1681163"/>
            <a:ext cx="11241087" cy="2438400"/>
          </a:xfrm>
          <a:prstGeom prst="rect">
            <a:avLst/>
          </a:prstGeom>
          <a:noFill/>
          <a:ln w="9525">
            <a:noFill/>
            <a:miter lim="800000"/>
            <a:headEnd/>
            <a:tailEnd/>
          </a:ln>
        </p:spPr>
        <p:txBody>
          <a:bodyPr>
            <a:spAutoFit/>
          </a:bodyPr>
          <a:lstStyle/>
          <a:p>
            <a:pPr algn="ctr"/>
            <a:r>
              <a:rPr lang="pt-BR" sz="3000" b="1">
                <a:solidFill>
                  <a:srgbClr val="008000"/>
                </a:solidFill>
                <a:latin typeface="Calibri" pitchFamily="34" charset="0"/>
              </a:rPr>
              <a:t>Comentários de Aula, Exercícios e ‘Provocações’</a:t>
            </a:r>
          </a:p>
          <a:p>
            <a:pPr algn="ctr"/>
            <a:endParaRPr lang="pt-BR" sz="4000" b="1">
              <a:solidFill>
                <a:srgbClr val="008000"/>
              </a:solidFill>
              <a:latin typeface="Calibri" pitchFamily="34" charset="0"/>
            </a:endParaRPr>
          </a:p>
          <a:p>
            <a:pPr algn="ctr"/>
            <a:endParaRPr lang="pt-BR" sz="4000" b="1">
              <a:latin typeface="Calibri" pitchFamily="34" charset="0"/>
            </a:endParaRPr>
          </a:p>
          <a:p>
            <a:pPr algn="ctr"/>
            <a:r>
              <a:rPr lang="pt-BR" sz="4400" b="1">
                <a:latin typeface="Calibri" pitchFamily="34" charset="0"/>
              </a:rPr>
              <a:t>Linha Principal (arquivo auxiliar)</a:t>
            </a:r>
          </a:p>
        </p:txBody>
      </p:sp>
      <p:sp>
        <p:nvSpPr>
          <p:cNvPr id="17410"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7411"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97A70211-7309-4390-B987-C969977A6ECC}" type="slidenum">
              <a:rPr lang="pt-BR" sz="1200" b="1">
                <a:solidFill>
                  <a:srgbClr val="898989"/>
                </a:solidFill>
                <a:latin typeface="Calibri" pitchFamily="34" charset="0"/>
              </a:rPr>
              <a:pPr algn="r"/>
              <a:t>3</a:t>
            </a:fld>
            <a:endParaRPr lang="pt-BR" sz="1200" b="1">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5120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06AAA586-F271-4C23-B3F5-D0380EA88C85}" type="slidenum">
              <a:rPr lang="pt-BR" sz="1200" b="1">
                <a:solidFill>
                  <a:srgbClr val="898989"/>
                </a:solidFill>
                <a:latin typeface="Calibri" pitchFamily="34" charset="0"/>
              </a:rPr>
              <a:pPr algn="r"/>
              <a:t>30</a:t>
            </a:fld>
            <a:endParaRPr lang="pt-BR" sz="1200" b="1">
              <a:solidFill>
                <a:srgbClr val="898989"/>
              </a:solidFill>
              <a:latin typeface="Calibri" pitchFamily="34" charset="0"/>
            </a:endParaRPr>
          </a:p>
        </p:txBody>
      </p:sp>
      <p:sp>
        <p:nvSpPr>
          <p:cNvPr id="51209" name="Rectangle 5"/>
          <p:cNvSpPr>
            <a:spLocks noChangeArrowheads="1"/>
          </p:cNvSpPr>
          <p:nvPr/>
        </p:nvSpPr>
        <p:spPr bwMode="auto">
          <a:xfrm>
            <a:off x="288925" y="549275"/>
            <a:ext cx="11017250" cy="457200"/>
          </a:xfrm>
          <a:prstGeom prst="rect">
            <a:avLst/>
          </a:prstGeom>
          <a:noFill/>
          <a:ln w="9525">
            <a:noFill/>
            <a:miter lim="800000"/>
            <a:headEnd/>
            <a:tailEnd/>
          </a:ln>
        </p:spPr>
        <p:txBody>
          <a:bodyPr>
            <a:spAutoFit/>
          </a:bodyPr>
          <a:lstStyle/>
          <a:p>
            <a:pPr algn="just"/>
            <a:r>
              <a:rPr lang="pt-BR" sz="2400" b="1">
                <a:solidFill>
                  <a:srgbClr val="FF0000"/>
                </a:solidFill>
                <a:latin typeface="Calibri" pitchFamily="34" charset="0"/>
              </a:rPr>
              <a:t>Os cálculos são resolvidos em sala e compendiados na planilha auxiliar do Excel.</a:t>
            </a:r>
          </a:p>
        </p:txBody>
      </p:sp>
      <p:sp>
        <p:nvSpPr>
          <p:cNvPr id="51210" name="Rectangle 5"/>
          <p:cNvSpPr>
            <a:spLocks noChangeArrowheads="1"/>
          </p:cNvSpPr>
          <p:nvPr/>
        </p:nvSpPr>
        <p:spPr bwMode="auto">
          <a:xfrm>
            <a:off x="144463" y="1268413"/>
            <a:ext cx="11304587" cy="2282825"/>
          </a:xfrm>
          <a:prstGeom prst="rect">
            <a:avLst/>
          </a:prstGeom>
          <a:noFill/>
          <a:ln w="9525">
            <a:noFill/>
            <a:miter lim="800000"/>
            <a:headEnd/>
            <a:tailEnd/>
          </a:ln>
        </p:spPr>
        <p:txBody>
          <a:bodyPr>
            <a:spAutoFit/>
          </a:bodyPr>
          <a:lstStyle/>
          <a:p>
            <a:pPr algn="just"/>
            <a:r>
              <a:rPr lang="pt-BR" sz="2400" b="1">
                <a:latin typeface="Calibri" pitchFamily="34" charset="0"/>
              </a:rPr>
              <a:t>Em termos de Hf, não é preciso fazer cálculos para definir que a pior situação </a:t>
            </a:r>
            <a:r>
              <a:rPr lang="pt-BR" sz="2400" b="1" u="sng">
                <a:latin typeface="Calibri" pitchFamily="34" charset="0"/>
              </a:rPr>
              <a:t>dentro dessa opção</a:t>
            </a:r>
            <a:r>
              <a:rPr lang="pt-BR" sz="2400" b="1">
                <a:latin typeface="Calibri" pitchFamily="34" charset="0"/>
              </a:rPr>
              <a:t> é aquela na qual as LL (lado a lado) estão na posição mais afastada. No nosso exemplo trata-se das LL na posição de Hidrante 5.</a:t>
            </a:r>
          </a:p>
          <a:p>
            <a:pPr algn="just"/>
            <a:r>
              <a:rPr lang="pt-BR" sz="2400" b="1">
                <a:latin typeface="Calibri" pitchFamily="34" charset="0"/>
              </a:rPr>
              <a:t>Isso porque quanto maior o comprimento da tubulação (L) maior a Hf.</a:t>
            </a:r>
          </a:p>
          <a:p>
            <a:pPr algn="just"/>
            <a:r>
              <a:rPr lang="pt-BR" sz="2400" b="1">
                <a:latin typeface="Calibri" pitchFamily="34" charset="0"/>
              </a:rPr>
              <a:t>Basta observar qualquer equação hidráulica para entender isso. Vejamos a equação de Hazen-Williams:</a:t>
            </a:r>
          </a:p>
        </p:txBody>
      </p:sp>
      <p:graphicFrame>
        <p:nvGraphicFramePr>
          <p:cNvPr id="51206" name="Object 6"/>
          <p:cNvGraphicFramePr>
            <a:graphicFrameLocks noChangeAspect="1"/>
          </p:cNvGraphicFramePr>
          <p:nvPr/>
        </p:nvGraphicFramePr>
        <p:xfrm>
          <a:off x="3024188" y="3429000"/>
          <a:ext cx="4535487" cy="1160463"/>
        </p:xfrm>
        <a:graphic>
          <a:graphicData uri="http://schemas.openxmlformats.org/presentationml/2006/ole">
            <p:oleObj spid="_x0000_s51206" name="Equation" r:id="rId3" imgW="1854200" imgH="469900" progId="Equation.3">
              <p:embed/>
            </p:oleObj>
          </a:graphicData>
        </a:graphic>
      </p:graphicFrame>
      <p:sp>
        <p:nvSpPr>
          <p:cNvPr id="51211" name="Rectangle 5"/>
          <p:cNvSpPr>
            <a:spLocks noChangeArrowheads="1"/>
          </p:cNvSpPr>
          <p:nvPr/>
        </p:nvSpPr>
        <p:spPr bwMode="auto">
          <a:xfrm>
            <a:off x="144463" y="4941888"/>
            <a:ext cx="11304587" cy="1552575"/>
          </a:xfrm>
          <a:prstGeom prst="rect">
            <a:avLst/>
          </a:prstGeom>
          <a:noFill/>
          <a:ln w="9525">
            <a:noFill/>
            <a:miter lim="800000"/>
            <a:headEnd/>
            <a:tailEnd/>
          </a:ln>
        </p:spPr>
        <p:txBody>
          <a:bodyPr>
            <a:spAutoFit/>
          </a:bodyPr>
          <a:lstStyle/>
          <a:p>
            <a:pPr algn="just"/>
            <a:r>
              <a:rPr lang="pt-BR" sz="2400" b="1">
                <a:latin typeface="Calibri" pitchFamily="34" charset="0"/>
              </a:rPr>
              <a:t>Como em cada etapa sempre se estará conduzindo a vazão (Q) de 2 LL, qualquer trecho exige um mesmo diâmetro D.  Logo, o único fator variável entre as etapas é o comprimento de L que está conduzindo vazão.</a:t>
            </a:r>
          </a:p>
          <a:p>
            <a:pPr algn="just"/>
            <a:r>
              <a:rPr lang="pt-BR" sz="2400" b="1">
                <a:latin typeface="Calibri" pitchFamily="34" charset="0"/>
              </a:rPr>
              <a:t>Observando a equação, facilmente se conclui que quanto maior L maior a Hf...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51554"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40BF8D31-CC59-4E6E-9E85-5CA9FF1B829B}" type="slidenum">
              <a:rPr lang="pt-BR" sz="1200" b="1">
                <a:solidFill>
                  <a:srgbClr val="898989"/>
                </a:solidFill>
                <a:latin typeface="Calibri" pitchFamily="34" charset="0"/>
              </a:rPr>
              <a:pPr algn="r"/>
              <a:t>31</a:t>
            </a:fld>
            <a:endParaRPr lang="pt-BR" sz="1200" b="1">
              <a:solidFill>
                <a:srgbClr val="898989"/>
              </a:solidFill>
              <a:latin typeface="Calibri" pitchFamily="34" charset="0"/>
            </a:endParaRPr>
          </a:p>
        </p:txBody>
      </p:sp>
      <p:sp>
        <p:nvSpPr>
          <p:cNvPr id="151555" name="Rectangle 5"/>
          <p:cNvSpPr>
            <a:spLocks noChangeArrowheads="1"/>
          </p:cNvSpPr>
          <p:nvPr/>
        </p:nvSpPr>
        <p:spPr bwMode="auto">
          <a:xfrm>
            <a:off x="73025" y="260350"/>
            <a:ext cx="11304588" cy="3706813"/>
          </a:xfrm>
          <a:prstGeom prst="rect">
            <a:avLst/>
          </a:prstGeom>
          <a:noFill/>
          <a:ln w="9525">
            <a:noFill/>
            <a:miter lim="800000"/>
            <a:headEnd/>
            <a:tailEnd/>
          </a:ln>
        </p:spPr>
        <p:txBody>
          <a:bodyPr>
            <a:spAutoFit/>
          </a:bodyPr>
          <a:lstStyle/>
          <a:p>
            <a:pPr algn="just"/>
            <a:r>
              <a:rPr lang="pt-BR" sz="3000" b="1">
                <a:latin typeface="Calibri" pitchFamily="34" charset="0"/>
              </a:rPr>
              <a:t>Observação:</a:t>
            </a:r>
            <a:r>
              <a:rPr lang="pt-BR" sz="2400" b="1">
                <a:latin typeface="Calibri" pitchFamily="34" charset="0"/>
              </a:rPr>
              <a:t> </a:t>
            </a:r>
          </a:p>
          <a:p>
            <a:pPr algn="just"/>
            <a:r>
              <a:rPr lang="pt-BR" sz="2300" b="1">
                <a:latin typeface="Calibri" pitchFamily="34" charset="0"/>
              </a:rPr>
              <a:t>Obviamente, o comprimento total da Linha Principal é sempre o mesmo (L), independente da posição em que estão as LL.</a:t>
            </a:r>
          </a:p>
          <a:p>
            <a:pPr algn="just"/>
            <a:r>
              <a:rPr lang="pt-BR" sz="2300" b="1">
                <a:latin typeface="Calibri" pitchFamily="34" charset="0"/>
              </a:rPr>
              <a:t>Por outro lado, note que na etapa 2, apenas o trecho 1-2 está conduzindo vazão. Nos demais trechos existe água na LP, essa água está pressurizada, mas a rigor não há fluxo de água (vazão nula). Portanto, a Hf da LP nessa etapa é calculada considerando apenas o comprimento do trecho 1-2.</a:t>
            </a:r>
          </a:p>
          <a:p>
            <a:pPr algn="just"/>
            <a:r>
              <a:rPr lang="pt-BR" sz="2300" b="1">
                <a:latin typeface="Calibri" pitchFamily="34" charset="0"/>
              </a:rPr>
              <a:t>Na etapa 3, apenas os trechos 1-2 e 2-3 estão conduzindo  vazão. Então, a Hf da LP nessa etapa é calculada considerando apenas os comprimentos desses dois trechos.</a:t>
            </a:r>
          </a:p>
          <a:p>
            <a:pPr algn="just"/>
            <a:r>
              <a:rPr lang="pt-BR" sz="2300" b="1">
                <a:latin typeface="Calibri" pitchFamily="34" charset="0"/>
              </a:rPr>
              <a:t>Para as demais etapas, segue-se o mesmo raciocínio.</a:t>
            </a:r>
          </a:p>
        </p:txBody>
      </p:sp>
      <p:graphicFrame>
        <p:nvGraphicFramePr>
          <p:cNvPr id="75810" name="Group 34"/>
          <p:cNvGraphicFramePr>
            <a:graphicFrameLocks noGrp="1"/>
          </p:cNvGraphicFramePr>
          <p:nvPr/>
        </p:nvGraphicFramePr>
        <p:xfrm>
          <a:off x="7200900" y="3890963"/>
          <a:ext cx="4176713" cy="2851150"/>
        </p:xfrm>
        <a:graphic>
          <a:graphicData uri="http://schemas.openxmlformats.org/drawingml/2006/table">
            <a:tbl>
              <a:tblPr/>
              <a:tblGrid>
                <a:gridCol w="1376363"/>
                <a:gridCol w="2800350"/>
              </a:tblGrid>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rgbClr val="000000"/>
                          </a:solidFill>
                          <a:effectLst/>
                          <a:latin typeface="Arial" charset="0"/>
                          <a:cs typeface="Arial" charset="0"/>
                        </a:rPr>
                        <a:t>Etapas</a:t>
                      </a:r>
                      <a:endParaRPr kumimoji="0" lang="pt-BR" sz="23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rgbClr val="000000"/>
                          </a:solidFill>
                          <a:effectLst/>
                          <a:latin typeface="Arial" charset="0"/>
                          <a:cs typeface="Arial" charset="0"/>
                        </a:rPr>
                        <a:t>L (m)</a:t>
                      </a:r>
                      <a:endParaRPr kumimoji="0" lang="pt-BR" sz="23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II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III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IV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96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51579" name="Rectangle 5"/>
          <p:cNvSpPr>
            <a:spLocks noChangeArrowheads="1"/>
          </p:cNvSpPr>
          <p:nvPr/>
        </p:nvSpPr>
        <p:spPr bwMode="auto">
          <a:xfrm>
            <a:off x="73025" y="4732338"/>
            <a:ext cx="5040313" cy="1495425"/>
          </a:xfrm>
          <a:prstGeom prst="rect">
            <a:avLst/>
          </a:prstGeom>
          <a:noFill/>
          <a:ln w="9525">
            <a:noFill/>
            <a:miter lim="800000"/>
            <a:headEnd/>
            <a:tailEnd/>
          </a:ln>
        </p:spPr>
        <p:txBody>
          <a:bodyPr>
            <a:spAutoFit/>
          </a:bodyPr>
          <a:lstStyle/>
          <a:p>
            <a:pPr algn="just"/>
            <a:r>
              <a:rPr lang="pt-BR" sz="2300" b="1">
                <a:latin typeface="Calibri" pitchFamily="34" charset="0"/>
              </a:rPr>
              <a:t>Em síntese e sendo o espaçamento recomendado entre as LL e, portanto, entre os Hidrantes, igual a 24 m no nosso exemplo, temos:</a:t>
            </a:r>
          </a:p>
        </p:txBody>
      </p:sp>
      <p:sp>
        <p:nvSpPr>
          <p:cNvPr id="151580" name="Line 36"/>
          <p:cNvSpPr>
            <a:spLocks noChangeShapeType="1"/>
          </p:cNvSpPr>
          <p:nvPr/>
        </p:nvSpPr>
        <p:spPr bwMode="auto">
          <a:xfrm>
            <a:off x="5329238" y="5589588"/>
            <a:ext cx="1441450" cy="0"/>
          </a:xfrm>
          <a:prstGeom prst="line">
            <a:avLst/>
          </a:prstGeom>
          <a:noFill/>
          <a:ln w="38100">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5257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67977CEB-2862-469A-B6FA-402919B63A6D}" type="slidenum">
              <a:rPr lang="pt-BR" sz="1200" b="1">
                <a:solidFill>
                  <a:srgbClr val="898989"/>
                </a:solidFill>
                <a:latin typeface="Calibri" pitchFamily="34" charset="0"/>
              </a:rPr>
              <a:pPr algn="r"/>
              <a:t>32</a:t>
            </a:fld>
            <a:endParaRPr lang="pt-BR" sz="1200" b="1">
              <a:solidFill>
                <a:srgbClr val="898989"/>
              </a:solidFill>
              <a:latin typeface="Calibri" pitchFamily="34" charset="0"/>
            </a:endParaRPr>
          </a:p>
        </p:txBody>
      </p:sp>
      <p:sp>
        <p:nvSpPr>
          <p:cNvPr id="152579" name="Rectangle 5"/>
          <p:cNvSpPr>
            <a:spLocks noChangeArrowheads="1"/>
          </p:cNvSpPr>
          <p:nvPr/>
        </p:nvSpPr>
        <p:spPr bwMode="auto">
          <a:xfrm>
            <a:off x="88900" y="2179638"/>
            <a:ext cx="11296650" cy="946150"/>
          </a:xfrm>
          <a:prstGeom prst="rect">
            <a:avLst/>
          </a:prstGeom>
          <a:noFill/>
          <a:ln w="9525">
            <a:noFill/>
            <a:miter lim="800000"/>
            <a:headEnd/>
            <a:tailEnd/>
          </a:ln>
        </p:spPr>
        <p:txBody>
          <a:bodyPr>
            <a:spAutoFit/>
          </a:bodyPr>
          <a:lstStyle/>
          <a:p>
            <a:pPr algn="just"/>
            <a:r>
              <a:rPr lang="pt-BR" sz="2800" b="1" i="1">
                <a:latin typeface="Calibri" pitchFamily="34" charset="0"/>
              </a:rPr>
              <a:t>OPÇÃO 2: </a:t>
            </a:r>
          </a:p>
          <a:p>
            <a:pPr algn="just"/>
            <a:r>
              <a:rPr lang="pt-BR" sz="2800" b="1" i="1">
                <a:latin typeface="Calibri" pitchFamily="34" charset="0"/>
              </a:rPr>
              <a:t>Linhas Laterais operando em posições alternadas</a:t>
            </a:r>
            <a:endParaRPr lang="pt-BR" sz="2800" b="1" i="1">
              <a:solidFill>
                <a:srgbClr val="000099"/>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53602"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AA2C5684-9259-4CE7-995F-9E68D952B127}" type="slidenum">
              <a:rPr lang="pt-BR" sz="1200" b="1">
                <a:solidFill>
                  <a:srgbClr val="898989"/>
                </a:solidFill>
                <a:latin typeface="Calibri" pitchFamily="34" charset="0"/>
              </a:rPr>
              <a:pPr algn="r"/>
              <a:t>33</a:t>
            </a:fld>
            <a:endParaRPr lang="pt-BR" sz="1200" b="1">
              <a:solidFill>
                <a:srgbClr val="898989"/>
              </a:solidFill>
              <a:latin typeface="Calibri" pitchFamily="34" charset="0"/>
            </a:endParaRPr>
          </a:p>
        </p:txBody>
      </p:sp>
      <p:sp>
        <p:nvSpPr>
          <p:cNvPr id="153603" name="Rectangle 9"/>
          <p:cNvSpPr>
            <a:spLocks noChangeArrowheads="1"/>
          </p:cNvSpPr>
          <p:nvPr/>
        </p:nvSpPr>
        <p:spPr bwMode="auto">
          <a:xfrm>
            <a:off x="144463" y="188913"/>
            <a:ext cx="4678362"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53604" name="AutoShape 10"/>
          <p:cNvSpPr>
            <a:spLocks noChangeArrowheads="1"/>
          </p:cNvSpPr>
          <p:nvPr/>
        </p:nvSpPr>
        <p:spPr bwMode="auto">
          <a:xfrm>
            <a:off x="4824413" y="5516563"/>
            <a:ext cx="1439862"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53605" name="AutoShape 12"/>
          <p:cNvSpPr>
            <a:spLocks noChangeArrowheads="1"/>
          </p:cNvSpPr>
          <p:nvPr/>
        </p:nvSpPr>
        <p:spPr bwMode="auto">
          <a:xfrm>
            <a:off x="2160588" y="5805488"/>
            <a:ext cx="1008062"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53606" name="Line 14"/>
          <p:cNvSpPr>
            <a:spLocks noChangeShapeType="1"/>
          </p:cNvSpPr>
          <p:nvPr/>
        </p:nvSpPr>
        <p:spPr bwMode="auto">
          <a:xfrm flipH="1">
            <a:off x="2952750" y="6092825"/>
            <a:ext cx="1944688" cy="0"/>
          </a:xfrm>
          <a:prstGeom prst="line">
            <a:avLst/>
          </a:prstGeom>
          <a:noFill/>
          <a:ln w="63500">
            <a:solidFill>
              <a:srgbClr val="808080"/>
            </a:solidFill>
            <a:round/>
            <a:headEnd/>
            <a:tailEnd/>
          </a:ln>
        </p:spPr>
        <p:txBody>
          <a:bodyPr/>
          <a:lstStyle/>
          <a:p>
            <a:endParaRPr lang="pt-BR"/>
          </a:p>
        </p:txBody>
      </p:sp>
      <p:sp>
        <p:nvSpPr>
          <p:cNvPr id="153607" name="Line 15"/>
          <p:cNvSpPr>
            <a:spLocks noChangeShapeType="1"/>
          </p:cNvSpPr>
          <p:nvPr/>
        </p:nvSpPr>
        <p:spPr bwMode="auto">
          <a:xfrm>
            <a:off x="2520950" y="4652963"/>
            <a:ext cx="0" cy="1223962"/>
          </a:xfrm>
          <a:prstGeom prst="line">
            <a:avLst/>
          </a:prstGeom>
          <a:noFill/>
          <a:ln w="63500">
            <a:solidFill>
              <a:srgbClr val="808080"/>
            </a:solidFill>
            <a:round/>
            <a:headEnd/>
            <a:tailEnd/>
          </a:ln>
        </p:spPr>
        <p:txBody>
          <a:bodyPr/>
          <a:lstStyle/>
          <a:p>
            <a:endParaRPr lang="pt-BR"/>
          </a:p>
        </p:txBody>
      </p:sp>
      <p:sp>
        <p:nvSpPr>
          <p:cNvPr id="153608" name="Rectangle 5"/>
          <p:cNvSpPr>
            <a:spLocks noChangeArrowheads="1"/>
          </p:cNvSpPr>
          <p:nvPr/>
        </p:nvSpPr>
        <p:spPr bwMode="auto">
          <a:xfrm>
            <a:off x="4897438" y="404813"/>
            <a:ext cx="6480175" cy="1006475"/>
          </a:xfrm>
          <a:prstGeom prst="rect">
            <a:avLst/>
          </a:prstGeom>
          <a:noFill/>
          <a:ln w="9525">
            <a:noFill/>
            <a:miter lim="800000"/>
            <a:headEnd/>
            <a:tailEnd/>
          </a:ln>
        </p:spPr>
        <p:txBody>
          <a:bodyPr>
            <a:spAutoFit/>
          </a:bodyPr>
          <a:lstStyle/>
          <a:p>
            <a:pPr algn="just"/>
            <a:r>
              <a:rPr lang="pt-BR" sz="2000" b="1">
                <a:latin typeface="Calibri" pitchFamily="34" charset="0"/>
              </a:rPr>
              <a:t>Como temos 10 posições a irrigar e a disponibilidade de 2 LL móveis, facilmente definimos que cada LL deve irrigar 5 posições dentro do Turno de Rega...</a:t>
            </a:r>
          </a:p>
        </p:txBody>
      </p:sp>
      <p:sp>
        <p:nvSpPr>
          <p:cNvPr id="153609" name="Rectangle 5"/>
          <p:cNvSpPr>
            <a:spLocks noChangeArrowheads="1"/>
          </p:cNvSpPr>
          <p:nvPr/>
        </p:nvSpPr>
        <p:spPr bwMode="auto">
          <a:xfrm>
            <a:off x="4897438" y="1558925"/>
            <a:ext cx="6480175" cy="3749675"/>
          </a:xfrm>
          <a:prstGeom prst="rect">
            <a:avLst/>
          </a:prstGeom>
          <a:noFill/>
          <a:ln w="9525">
            <a:noFill/>
            <a:miter lim="800000"/>
            <a:headEnd/>
            <a:tailEnd/>
          </a:ln>
        </p:spPr>
        <p:txBody>
          <a:bodyPr>
            <a:spAutoFit/>
          </a:bodyPr>
          <a:lstStyle/>
          <a:p>
            <a:pPr algn="just"/>
            <a:r>
              <a:rPr lang="pt-BR" sz="2000" b="1">
                <a:latin typeface="Calibri" pitchFamily="34" charset="0"/>
              </a:rPr>
              <a:t>Como as LL móveis devem operar de forma alternada, separadas por uma dada distância, temos que definir essa separação: Se cada LL deve irrigar 5 posições, a distância entre uma LL e outra é de 5 posições no nosso exemplo.</a:t>
            </a:r>
          </a:p>
          <a:p>
            <a:pPr algn="just"/>
            <a:r>
              <a:rPr lang="pt-BR" sz="2000" b="1">
                <a:latin typeface="Calibri" pitchFamily="34" charset="0"/>
              </a:rPr>
              <a:t>Então, se montarmos uma LL (A) na 1ª posição a irrigar, a outra LL (B) deve ser montada na 6ª posição.</a:t>
            </a:r>
          </a:p>
          <a:p>
            <a:pPr algn="just"/>
            <a:r>
              <a:rPr lang="pt-BR" sz="2000" b="1">
                <a:latin typeface="Calibri" pitchFamily="34" charset="0"/>
              </a:rPr>
              <a:t>Como as posições 1 e 10, 2 e 9, 3 e 8, 4 e 7 e 5 e 6 são hidraulicamente semelhantes para a Linha Principal, podemos dizer que:</a:t>
            </a:r>
          </a:p>
          <a:p>
            <a:pPr algn="just"/>
            <a:r>
              <a:rPr lang="pt-BR" sz="2000" b="1">
                <a:latin typeface="Calibri" pitchFamily="34" charset="0"/>
              </a:rPr>
              <a:t>se a LL (A) for montada no Hidrante 1 na área à direita da Linha Principal, a outra LL (B)  deve ser montada no Hidrante 5 à esquerda da Principal.</a:t>
            </a:r>
          </a:p>
        </p:txBody>
      </p:sp>
      <p:sp>
        <p:nvSpPr>
          <p:cNvPr id="153610" name="Line 16"/>
          <p:cNvSpPr>
            <a:spLocks noChangeShapeType="1"/>
          </p:cNvSpPr>
          <p:nvPr/>
        </p:nvSpPr>
        <p:spPr bwMode="auto">
          <a:xfrm>
            <a:off x="2520950" y="549275"/>
            <a:ext cx="0" cy="4103688"/>
          </a:xfrm>
          <a:prstGeom prst="line">
            <a:avLst/>
          </a:prstGeom>
          <a:noFill/>
          <a:ln w="63500">
            <a:solidFill>
              <a:schemeClr val="tx1"/>
            </a:solidFill>
            <a:round/>
            <a:headEnd/>
            <a:tailEnd/>
          </a:ln>
        </p:spPr>
        <p:txBody>
          <a:bodyPr/>
          <a:lstStyle/>
          <a:p>
            <a:endParaRPr lang="pt-BR"/>
          </a:p>
        </p:txBody>
      </p:sp>
      <p:sp>
        <p:nvSpPr>
          <p:cNvPr id="153611" name="AutoShape 17"/>
          <p:cNvSpPr>
            <a:spLocks noChangeArrowheads="1"/>
          </p:cNvSpPr>
          <p:nvPr/>
        </p:nvSpPr>
        <p:spPr bwMode="auto">
          <a:xfrm>
            <a:off x="2376488" y="4508500"/>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3612" name="AutoShape 18"/>
          <p:cNvSpPr>
            <a:spLocks noChangeArrowheads="1"/>
          </p:cNvSpPr>
          <p:nvPr/>
        </p:nvSpPr>
        <p:spPr bwMode="auto">
          <a:xfrm>
            <a:off x="2376488" y="3500438"/>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3613" name="AutoShape 20"/>
          <p:cNvSpPr>
            <a:spLocks noChangeArrowheads="1"/>
          </p:cNvSpPr>
          <p:nvPr/>
        </p:nvSpPr>
        <p:spPr bwMode="auto">
          <a:xfrm>
            <a:off x="2376488" y="2492375"/>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3614" name="AutoShape 22"/>
          <p:cNvSpPr>
            <a:spLocks noChangeArrowheads="1"/>
          </p:cNvSpPr>
          <p:nvPr/>
        </p:nvSpPr>
        <p:spPr bwMode="auto">
          <a:xfrm>
            <a:off x="2376488" y="1484313"/>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3615" name="AutoShape 23"/>
          <p:cNvSpPr>
            <a:spLocks noChangeArrowheads="1"/>
          </p:cNvSpPr>
          <p:nvPr/>
        </p:nvSpPr>
        <p:spPr bwMode="auto">
          <a:xfrm>
            <a:off x="2376488" y="476250"/>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3616" name="Rectangle 5"/>
          <p:cNvSpPr>
            <a:spLocks noChangeArrowheads="1"/>
          </p:cNvSpPr>
          <p:nvPr/>
        </p:nvSpPr>
        <p:spPr bwMode="auto">
          <a:xfrm>
            <a:off x="251618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53617" name="Rectangle 5"/>
          <p:cNvSpPr>
            <a:spLocks noChangeArrowheads="1"/>
          </p:cNvSpPr>
          <p:nvPr/>
        </p:nvSpPr>
        <p:spPr bwMode="auto">
          <a:xfrm>
            <a:off x="251618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53618" name="Rectangle 5"/>
          <p:cNvSpPr>
            <a:spLocks noChangeArrowheads="1"/>
          </p:cNvSpPr>
          <p:nvPr/>
        </p:nvSpPr>
        <p:spPr bwMode="auto">
          <a:xfrm>
            <a:off x="251618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53619" name="Rectangle 5"/>
          <p:cNvSpPr>
            <a:spLocks noChangeArrowheads="1"/>
          </p:cNvSpPr>
          <p:nvPr/>
        </p:nvSpPr>
        <p:spPr bwMode="auto">
          <a:xfrm>
            <a:off x="251777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53620" name="Rectangle 5"/>
          <p:cNvSpPr>
            <a:spLocks noChangeArrowheads="1"/>
          </p:cNvSpPr>
          <p:nvPr/>
        </p:nvSpPr>
        <p:spPr bwMode="auto">
          <a:xfrm>
            <a:off x="251777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53621" name="Rectangle 5"/>
          <p:cNvSpPr>
            <a:spLocks noChangeArrowheads="1"/>
          </p:cNvSpPr>
          <p:nvPr/>
        </p:nvSpPr>
        <p:spPr bwMode="auto">
          <a:xfrm>
            <a:off x="1870075" y="4581525"/>
            <a:ext cx="506413" cy="396875"/>
          </a:xfrm>
          <a:prstGeom prst="rect">
            <a:avLst/>
          </a:prstGeom>
          <a:noFill/>
          <a:ln w="9525">
            <a:noFill/>
            <a:miter lim="800000"/>
            <a:headEnd/>
            <a:tailEnd/>
          </a:ln>
        </p:spPr>
        <p:txBody>
          <a:bodyPr>
            <a:spAutoFit/>
          </a:bodyPr>
          <a:lstStyle/>
          <a:p>
            <a:pPr algn="r"/>
            <a:r>
              <a:rPr lang="pt-BR" sz="2000" b="1">
                <a:latin typeface="Calibri" pitchFamily="34" charset="0"/>
              </a:rPr>
              <a:t>10</a:t>
            </a:r>
            <a:endParaRPr lang="pt-BR" sz="2000" b="1" i="1">
              <a:latin typeface="Calibri" pitchFamily="34" charset="0"/>
            </a:endParaRPr>
          </a:p>
        </p:txBody>
      </p:sp>
      <p:sp>
        <p:nvSpPr>
          <p:cNvPr id="153622" name="Rectangle 5"/>
          <p:cNvSpPr>
            <a:spLocks noChangeArrowheads="1"/>
          </p:cNvSpPr>
          <p:nvPr/>
        </p:nvSpPr>
        <p:spPr bwMode="auto">
          <a:xfrm>
            <a:off x="194468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9</a:t>
            </a:r>
            <a:endParaRPr lang="pt-BR" sz="2000" b="1" i="1">
              <a:latin typeface="Calibri" pitchFamily="34" charset="0"/>
            </a:endParaRPr>
          </a:p>
        </p:txBody>
      </p:sp>
      <p:sp>
        <p:nvSpPr>
          <p:cNvPr id="153623" name="Rectangle 5"/>
          <p:cNvSpPr>
            <a:spLocks noChangeArrowheads="1"/>
          </p:cNvSpPr>
          <p:nvPr/>
        </p:nvSpPr>
        <p:spPr bwMode="auto">
          <a:xfrm>
            <a:off x="194468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8</a:t>
            </a:r>
            <a:endParaRPr lang="pt-BR" sz="2000" b="1" i="1">
              <a:latin typeface="Calibri" pitchFamily="34" charset="0"/>
            </a:endParaRPr>
          </a:p>
        </p:txBody>
      </p:sp>
      <p:sp>
        <p:nvSpPr>
          <p:cNvPr id="153624" name="Rectangle 5"/>
          <p:cNvSpPr>
            <a:spLocks noChangeArrowheads="1"/>
          </p:cNvSpPr>
          <p:nvPr/>
        </p:nvSpPr>
        <p:spPr bwMode="auto">
          <a:xfrm>
            <a:off x="194627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7</a:t>
            </a:r>
            <a:endParaRPr lang="pt-BR" sz="2000" b="1" i="1">
              <a:latin typeface="Calibri" pitchFamily="34" charset="0"/>
            </a:endParaRPr>
          </a:p>
        </p:txBody>
      </p:sp>
      <p:sp>
        <p:nvSpPr>
          <p:cNvPr id="153625" name="Rectangle 5"/>
          <p:cNvSpPr>
            <a:spLocks noChangeArrowheads="1"/>
          </p:cNvSpPr>
          <p:nvPr/>
        </p:nvSpPr>
        <p:spPr bwMode="auto">
          <a:xfrm>
            <a:off x="194627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6</a:t>
            </a:r>
            <a:endParaRPr lang="pt-BR" sz="2000" b="1" i="1">
              <a:latin typeface="Calibri" pitchFamily="34" charset="0"/>
            </a:endParaRPr>
          </a:p>
        </p:txBody>
      </p:sp>
      <p:sp>
        <p:nvSpPr>
          <p:cNvPr id="153626" name="Rectangle 5"/>
          <p:cNvSpPr>
            <a:spLocks noChangeArrowheads="1"/>
          </p:cNvSpPr>
          <p:nvPr/>
        </p:nvSpPr>
        <p:spPr bwMode="auto">
          <a:xfrm>
            <a:off x="7777163" y="6200775"/>
            <a:ext cx="3598862" cy="396875"/>
          </a:xfrm>
          <a:prstGeom prst="rect">
            <a:avLst/>
          </a:prstGeom>
          <a:noFill/>
          <a:ln w="9525">
            <a:noFill/>
            <a:miter lim="800000"/>
            <a:headEnd/>
            <a:tailEnd/>
          </a:ln>
        </p:spPr>
        <p:txBody>
          <a:bodyPr>
            <a:spAutoFit/>
          </a:bodyPr>
          <a:lstStyle/>
          <a:p>
            <a:pPr algn="r"/>
            <a:r>
              <a:rPr lang="pt-BR" sz="2000" b="1">
                <a:solidFill>
                  <a:schemeClr val="hlink"/>
                </a:solidFill>
                <a:latin typeface="Calibri" pitchFamily="34" charset="0"/>
              </a:rPr>
              <a:t>Vejamos o slide a seguir...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Espaço Reservado para Rodapé 4"/>
          <p:cNvSpPr>
            <a:spLocks noGrp="1"/>
          </p:cNvSpPr>
          <p:nvPr>
            <p:ph type="ftr" sz="quarter" idx="11"/>
          </p:nvPr>
        </p:nvSpPr>
        <p:spPr bwMode="auto">
          <a:noFill/>
          <a:ln>
            <a:miter lim="800000"/>
            <a:headEnd/>
            <a:tailEnd/>
          </a:ln>
        </p:spPr>
        <p:txBody>
          <a:bodyPr/>
          <a:lstStyle/>
          <a:p>
            <a:r>
              <a:rPr lang="pt-BR" smtClean="0"/>
              <a:t>CCA039 - Irrigação e Drenagem. Tales Miler Soares - UFRB/CCAAB/NEAS</a:t>
            </a:r>
          </a:p>
        </p:txBody>
      </p:sp>
      <p:sp>
        <p:nvSpPr>
          <p:cNvPr id="154626" name="Espaço Reservado para Número de Slide 5"/>
          <p:cNvSpPr>
            <a:spLocks noGrp="1"/>
          </p:cNvSpPr>
          <p:nvPr>
            <p:ph type="sldNum" sz="quarter" idx="12"/>
          </p:nvPr>
        </p:nvSpPr>
        <p:spPr>
          <a:noFill/>
        </p:spPr>
        <p:txBody>
          <a:bodyPr/>
          <a:lstStyle/>
          <a:p>
            <a:r>
              <a:rPr lang="pt-BR" smtClean="0"/>
              <a:t>p.</a:t>
            </a:r>
            <a:fld id="{5F6D300C-C47E-46C5-9982-3575B24D5D1E}" type="slidenum">
              <a:rPr lang="pt-BR" smtClean="0"/>
              <a:pPr/>
              <a:t>34</a:t>
            </a:fld>
            <a:endParaRPr lang="pt-BR" smtClean="0"/>
          </a:p>
        </p:txBody>
      </p:sp>
      <p:sp>
        <p:nvSpPr>
          <p:cNvPr id="154627" name="Rectangle 9"/>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54628" name="AutoShape 10"/>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54629" name="AutoShape 12"/>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54630" name="Line 14"/>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54631" name="Line 15"/>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54632" name="Line 16"/>
          <p:cNvSpPr>
            <a:spLocks noChangeShapeType="1"/>
          </p:cNvSpPr>
          <p:nvPr/>
        </p:nvSpPr>
        <p:spPr bwMode="auto">
          <a:xfrm>
            <a:off x="2665413" y="549275"/>
            <a:ext cx="0" cy="4103688"/>
          </a:xfrm>
          <a:prstGeom prst="line">
            <a:avLst/>
          </a:prstGeom>
          <a:noFill/>
          <a:ln w="63500">
            <a:solidFill>
              <a:schemeClr val="tx1"/>
            </a:solidFill>
            <a:round/>
            <a:headEnd/>
            <a:tailEnd/>
          </a:ln>
        </p:spPr>
        <p:txBody>
          <a:bodyPr/>
          <a:lstStyle/>
          <a:p>
            <a:endParaRPr lang="pt-BR"/>
          </a:p>
        </p:txBody>
      </p:sp>
      <p:sp>
        <p:nvSpPr>
          <p:cNvPr id="154633" name="AutoShape 17"/>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4634" name="AutoShape 18"/>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4635" name="AutoShape 20"/>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4636" name="AutoShape 22"/>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4637" name="AutoShape 23"/>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4638" name="Line 26"/>
          <p:cNvSpPr>
            <a:spLocks noChangeShapeType="1"/>
          </p:cNvSpPr>
          <p:nvPr/>
        </p:nvSpPr>
        <p:spPr bwMode="auto">
          <a:xfrm>
            <a:off x="2665413" y="4581525"/>
            <a:ext cx="2159000" cy="0"/>
          </a:xfrm>
          <a:prstGeom prst="line">
            <a:avLst/>
          </a:prstGeom>
          <a:noFill/>
          <a:ln w="38100">
            <a:solidFill>
              <a:srgbClr val="0000FF"/>
            </a:solidFill>
            <a:round/>
            <a:headEnd/>
            <a:tailEnd/>
          </a:ln>
        </p:spPr>
        <p:txBody>
          <a:bodyPr/>
          <a:lstStyle/>
          <a:p>
            <a:endParaRPr lang="pt-BR"/>
          </a:p>
        </p:txBody>
      </p:sp>
      <p:sp>
        <p:nvSpPr>
          <p:cNvPr id="154639" name="Line 27"/>
          <p:cNvSpPr>
            <a:spLocks noChangeShapeType="1"/>
          </p:cNvSpPr>
          <p:nvPr/>
        </p:nvSpPr>
        <p:spPr bwMode="auto">
          <a:xfrm>
            <a:off x="431800" y="549275"/>
            <a:ext cx="2159000" cy="0"/>
          </a:xfrm>
          <a:prstGeom prst="line">
            <a:avLst/>
          </a:prstGeom>
          <a:noFill/>
          <a:ln w="38100">
            <a:solidFill>
              <a:srgbClr val="0000FF"/>
            </a:solidFill>
            <a:round/>
            <a:headEnd/>
            <a:tailEnd/>
          </a:ln>
        </p:spPr>
        <p:txBody>
          <a:bodyPr/>
          <a:lstStyle/>
          <a:p>
            <a:endParaRPr lang="pt-BR"/>
          </a:p>
        </p:txBody>
      </p:sp>
      <p:sp>
        <p:nvSpPr>
          <p:cNvPr id="154640" name="Rectangle 5"/>
          <p:cNvSpPr>
            <a:spLocks noChangeArrowheads="1"/>
          </p:cNvSpPr>
          <p:nvPr/>
        </p:nvSpPr>
        <p:spPr bwMode="auto">
          <a:xfrm>
            <a:off x="5256213" y="404813"/>
            <a:ext cx="6121400" cy="701675"/>
          </a:xfrm>
          <a:prstGeom prst="rect">
            <a:avLst/>
          </a:prstGeom>
          <a:noFill/>
          <a:ln w="9525">
            <a:noFill/>
            <a:miter lim="800000"/>
            <a:headEnd/>
            <a:tailEnd/>
          </a:ln>
        </p:spPr>
        <p:txBody>
          <a:bodyPr>
            <a:spAutoFit/>
          </a:bodyPr>
          <a:lstStyle/>
          <a:p>
            <a:pPr algn="just"/>
            <a:r>
              <a:rPr lang="pt-BR" sz="2000" b="1">
                <a:latin typeface="Calibri" pitchFamily="34" charset="0"/>
              </a:rPr>
              <a:t>Durante o turno de rega serão feitas 5 mudanças (reposicionamentos) das LL:</a:t>
            </a:r>
          </a:p>
        </p:txBody>
      </p:sp>
      <p:sp>
        <p:nvSpPr>
          <p:cNvPr id="154641"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54642"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54643"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54644"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54645"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193610" name="Group 74"/>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669" name="Rectangle 5"/>
          <p:cNvSpPr>
            <a:spLocks noChangeArrowheads="1"/>
          </p:cNvSpPr>
          <p:nvPr/>
        </p:nvSpPr>
        <p:spPr bwMode="auto">
          <a:xfrm>
            <a:off x="3240088" y="42211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54670" name="Rectangle 5"/>
          <p:cNvSpPr>
            <a:spLocks noChangeArrowheads="1"/>
          </p:cNvSpPr>
          <p:nvPr/>
        </p:nvSpPr>
        <p:spPr bwMode="auto">
          <a:xfrm>
            <a:off x="793750" y="5111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54671" name="AutoShape 76"/>
          <p:cNvSpPr>
            <a:spLocks noChangeArrowheads="1"/>
          </p:cNvSpPr>
          <p:nvPr/>
        </p:nvSpPr>
        <p:spPr bwMode="auto">
          <a:xfrm>
            <a:off x="3600450" y="342900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54672" name="AutoShape 77"/>
          <p:cNvSpPr>
            <a:spLocks noChangeArrowheads="1"/>
          </p:cNvSpPr>
          <p:nvPr/>
        </p:nvSpPr>
        <p:spPr bwMode="auto">
          <a:xfrm rot="10800000">
            <a:off x="1152525" y="90805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5565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012BC934-3D4A-4BAB-8482-023240322E6A}" type="slidenum">
              <a:rPr lang="pt-BR" sz="1200" b="1">
                <a:solidFill>
                  <a:srgbClr val="898989"/>
                </a:solidFill>
                <a:latin typeface="Calibri" pitchFamily="34" charset="0"/>
              </a:rPr>
              <a:pPr algn="r"/>
              <a:t>35</a:t>
            </a:fld>
            <a:endParaRPr lang="pt-BR" sz="1200" b="1">
              <a:solidFill>
                <a:srgbClr val="898989"/>
              </a:solidFill>
              <a:latin typeface="Calibri" pitchFamily="34" charset="0"/>
            </a:endParaRPr>
          </a:p>
        </p:txBody>
      </p:sp>
      <p:sp>
        <p:nvSpPr>
          <p:cNvPr id="155651" name="Rectangle 5"/>
          <p:cNvSpPr>
            <a:spLocks noChangeArrowheads="1"/>
          </p:cNvSpPr>
          <p:nvPr/>
        </p:nvSpPr>
        <p:spPr bwMode="auto">
          <a:xfrm>
            <a:off x="215900" y="692150"/>
            <a:ext cx="11090275" cy="4473575"/>
          </a:xfrm>
          <a:prstGeom prst="rect">
            <a:avLst/>
          </a:prstGeom>
          <a:noFill/>
          <a:ln w="9525">
            <a:noFill/>
            <a:miter lim="800000"/>
            <a:headEnd/>
            <a:tailEnd/>
          </a:ln>
        </p:spPr>
        <p:txBody>
          <a:bodyPr>
            <a:spAutoFit/>
          </a:bodyPr>
          <a:lstStyle/>
          <a:p>
            <a:pPr algn="just"/>
            <a:r>
              <a:rPr lang="pt-BR" sz="2400" b="1">
                <a:solidFill>
                  <a:srgbClr val="5F5F5F"/>
                </a:solidFill>
                <a:latin typeface="Calibri" pitchFamily="34" charset="0"/>
              </a:rPr>
              <a:t>Após acionar a Moto-bomba e pressurizar o sistema a água é aplicada durante o Tempo de Irrigação (Ti). Atingido esse tempo, desliga-se a Moto-bomba, desmonta-se as LL móveis e depois se faz a montagem das mesmas LL nas próximas posições de irrigação, onde irrigarão por um tempo Ti...</a:t>
            </a:r>
          </a:p>
          <a:p>
            <a:pPr algn="just"/>
            <a:endParaRPr lang="pt-BR" sz="2400" b="1">
              <a:solidFill>
                <a:srgbClr val="5F5F5F"/>
              </a:solidFill>
              <a:latin typeface="Calibri" pitchFamily="34" charset="0"/>
            </a:endParaRPr>
          </a:p>
          <a:p>
            <a:pPr algn="just"/>
            <a:r>
              <a:rPr lang="pt-BR" sz="2400" b="1">
                <a:latin typeface="Calibri" pitchFamily="34" charset="0"/>
              </a:rPr>
              <a:t>Considerando que a LLA ‘sobe’ no terreno e que a LLB ‘desce’ </a:t>
            </a:r>
            <a:r>
              <a:rPr lang="pt-BR" sz="2400" b="1" u="sng">
                <a:latin typeface="Calibri" pitchFamily="34" charset="0"/>
              </a:rPr>
              <a:t>nessa opção</a:t>
            </a:r>
            <a:r>
              <a:rPr lang="pt-BR" sz="2400" b="1">
                <a:latin typeface="Calibri" pitchFamily="34" charset="0"/>
              </a:rPr>
              <a:t>, na Etapa 2 do exemplo, conforme slide anterior, a LLA segue para o hidrante 2, enquanto a LLB desce para o hidrante 4...</a:t>
            </a:r>
          </a:p>
          <a:p>
            <a:pPr algn="just"/>
            <a:endParaRPr lang="pt-BR" sz="2400" b="1">
              <a:latin typeface="Calibri" pitchFamily="34" charset="0"/>
            </a:endParaRPr>
          </a:p>
          <a:p>
            <a:pPr algn="just"/>
            <a:r>
              <a:rPr lang="pt-BR" sz="2400" b="1">
                <a:latin typeface="Calibri" pitchFamily="34" charset="0"/>
              </a:rPr>
              <a:t>E assim prossegue-se o ‘balé’ das LL em torno das Linha Principal...</a:t>
            </a:r>
          </a:p>
          <a:p>
            <a:pPr algn="just"/>
            <a:endParaRPr lang="pt-BR" sz="2400" b="1">
              <a:latin typeface="Calibri" pitchFamily="34" charset="0"/>
            </a:endParaRPr>
          </a:p>
          <a:p>
            <a:pPr algn="ctr"/>
            <a:r>
              <a:rPr lang="pt-BR" sz="2400" b="1">
                <a:solidFill>
                  <a:schemeClr val="hlink"/>
                </a:solidFill>
                <a:latin typeface="Calibri" pitchFamily="34" charset="0"/>
              </a:rPr>
              <a:t>Vejamos as etapas...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56674"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9DA3098F-88A9-4851-9429-3D9B1FE45855}" type="slidenum">
              <a:rPr lang="pt-BR" sz="1200" b="1">
                <a:solidFill>
                  <a:srgbClr val="898989"/>
                </a:solidFill>
                <a:latin typeface="Calibri" pitchFamily="34" charset="0"/>
              </a:rPr>
              <a:pPr algn="r"/>
              <a:t>36</a:t>
            </a:fld>
            <a:endParaRPr lang="pt-BR" sz="1200" b="1">
              <a:solidFill>
                <a:srgbClr val="898989"/>
              </a:solidFill>
              <a:latin typeface="Calibri" pitchFamily="34" charset="0"/>
            </a:endParaRPr>
          </a:p>
        </p:txBody>
      </p:sp>
      <p:sp>
        <p:nvSpPr>
          <p:cNvPr id="156675" name="Rectangle 9"/>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56676" name="AutoShape 10"/>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56677" name="AutoShape 12"/>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56678" name="Line 14"/>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56679" name="Line 15"/>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56680" name="Line 16"/>
          <p:cNvSpPr>
            <a:spLocks noChangeShapeType="1"/>
          </p:cNvSpPr>
          <p:nvPr/>
        </p:nvSpPr>
        <p:spPr bwMode="auto">
          <a:xfrm>
            <a:off x="2665413" y="549275"/>
            <a:ext cx="0" cy="4103688"/>
          </a:xfrm>
          <a:prstGeom prst="line">
            <a:avLst/>
          </a:prstGeom>
          <a:noFill/>
          <a:ln w="63500">
            <a:solidFill>
              <a:schemeClr val="tx1"/>
            </a:solidFill>
            <a:round/>
            <a:headEnd/>
            <a:tailEnd/>
          </a:ln>
        </p:spPr>
        <p:txBody>
          <a:bodyPr/>
          <a:lstStyle/>
          <a:p>
            <a:endParaRPr lang="pt-BR"/>
          </a:p>
        </p:txBody>
      </p:sp>
      <p:sp>
        <p:nvSpPr>
          <p:cNvPr id="156681" name="AutoShape 17"/>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6682" name="AutoShape 18"/>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6683" name="AutoShape 20"/>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6684" name="AutoShape 22"/>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6685" name="AutoShape 23"/>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6686" name="Line 26"/>
          <p:cNvSpPr>
            <a:spLocks noChangeShapeType="1"/>
          </p:cNvSpPr>
          <p:nvPr/>
        </p:nvSpPr>
        <p:spPr bwMode="auto">
          <a:xfrm>
            <a:off x="2665413" y="4581525"/>
            <a:ext cx="2159000" cy="0"/>
          </a:xfrm>
          <a:prstGeom prst="line">
            <a:avLst/>
          </a:prstGeom>
          <a:noFill/>
          <a:ln w="38100">
            <a:solidFill>
              <a:srgbClr val="0000FF"/>
            </a:solidFill>
            <a:round/>
            <a:headEnd/>
            <a:tailEnd/>
          </a:ln>
        </p:spPr>
        <p:txBody>
          <a:bodyPr/>
          <a:lstStyle/>
          <a:p>
            <a:endParaRPr lang="pt-BR"/>
          </a:p>
        </p:txBody>
      </p:sp>
      <p:sp>
        <p:nvSpPr>
          <p:cNvPr id="156687" name="Line 27"/>
          <p:cNvSpPr>
            <a:spLocks noChangeShapeType="1"/>
          </p:cNvSpPr>
          <p:nvPr/>
        </p:nvSpPr>
        <p:spPr bwMode="auto">
          <a:xfrm>
            <a:off x="431800" y="549275"/>
            <a:ext cx="2159000" cy="0"/>
          </a:xfrm>
          <a:prstGeom prst="line">
            <a:avLst/>
          </a:prstGeom>
          <a:noFill/>
          <a:ln w="38100">
            <a:solidFill>
              <a:srgbClr val="0000FF"/>
            </a:solidFill>
            <a:round/>
            <a:headEnd/>
            <a:tailEnd/>
          </a:ln>
        </p:spPr>
        <p:txBody>
          <a:bodyPr/>
          <a:lstStyle/>
          <a:p>
            <a:endParaRPr lang="pt-BR"/>
          </a:p>
        </p:txBody>
      </p:sp>
      <p:sp>
        <p:nvSpPr>
          <p:cNvPr id="156688" name="Rectangle 5"/>
          <p:cNvSpPr>
            <a:spLocks noChangeArrowheads="1"/>
          </p:cNvSpPr>
          <p:nvPr/>
        </p:nvSpPr>
        <p:spPr bwMode="auto">
          <a:xfrm>
            <a:off x="5184775" y="404813"/>
            <a:ext cx="6121400" cy="822325"/>
          </a:xfrm>
          <a:prstGeom prst="rect">
            <a:avLst/>
          </a:prstGeom>
          <a:noFill/>
          <a:ln w="9525">
            <a:noFill/>
            <a:miter lim="800000"/>
            <a:headEnd/>
            <a:tailEnd/>
          </a:ln>
        </p:spPr>
        <p:txBody>
          <a:bodyPr>
            <a:spAutoFit/>
          </a:bodyPr>
          <a:lstStyle/>
          <a:p>
            <a:pPr algn="just"/>
            <a:r>
              <a:rPr lang="pt-BR" sz="2400" b="1">
                <a:solidFill>
                  <a:srgbClr val="0033CC"/>
                </a:solidFill>
                <a:latin typeface="Calibri" pitchFamily="34" charset="0"/>
              </a:rPr>
              <a:t>Durante o turno de rega serão feitas 5 mudanças (reposionamentos) das LL:</a:t>
            </a:r>
          </a:p>
        </p:txBody>
      </p:sp>
      <p:sp>
        <p:nvSpPr>
          <p:cNvPr id="156689"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56690"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56691"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56692"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56693"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193610" name="Group 74"/>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6717" name="Rectangle 5"/>
          <p:cNvSpPr>
            <a:spLocks noChangeArrowheads="1"/>
          </p:cNvSpPr>
          <p:nvPr/>
        </p:nvSpPr>
        <p:spPr bwMode="auto">
          <a:xfrm>
            <a:off x="3240088" y="42211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56718" name="Rectangle 5"/>
          <p:cNvSpPr>
            <a:spLocks noChangeArrowheads="1"/>
          </p:cNvSpPr>
          <p:nvPr/>
        </p:nvSpPr>
        <p:spPr bwMode="auto">
          <a:xfrm>
            <a:off x="793750" y="5111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56719" name="AutoShape 76"/>
          <p:cNvSpPr>
            <a:spLocks noChangeArrowheads="1"/>
          </p:cNvSpPr>
          <p:nvPr/>
        </p:nvSpPr>
        <p:spPr bwMode="auto">
          <a:xfrm>
            <a:off x="3600450" y="342900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56720" name="AutoShape 77"/>
          <p:cNvSpPr>
            <a:spLocks noChangeArrowheads="1"/>
          </p:cNvSpPr>
          <p:nvPr/>
        </p:nvSpPr>
        <p:spPr bwMode="auto">
          <a:xfrm rot="10800000">
            <a:off x="1152525" y="90805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5769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559FD529-9D08-44CD-93F8-93FE93B116A1}" type="slidenum">
              <a:rPr lang="pt-BR" sz="1200" b="1">
                <a:solidFill>
                  <a:srgbClr val="898989"/>
                </a:solidFill>
                <a:latin typeface="Calibri" pitchFamily="34" charset="0"/>
              </a:rPr>
              <a:pPr algn="r"/>
              <a:t>37</a:t>
            </a:fld>
            <a:endParaRPr lang="pt-BR" sz="1200" b="1">
              <a:solidFill>
                <a:srgbClr val="898989"/>
              </a:solidFill>
              <a:latin typeface="Calibri" pitchFamily="34" charset="0"/>
            </a:endParaRPr>
          </a:p>
        </p:txBody>
      </p:sp>
      <p:sp>
        <p:nvSpPr>
          <p:cNvPr id="157699"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57700"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57701"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57702"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57703"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57704" name="Line 9"/>
          <p:cNvSpPr>
            <a:spLocks noChangeShapeType="1"/>
          </p:cNvSpPr>
          <p:nvPr/>
        </p:nvSpPr>
        <p:spPr bwMode="auto">
          <a:xfrm>
            <a:off x="2665413" y="479425"/>
            <a:ext cx="0" cy="4102100"/>
          </a:xfrm>
          <a:prstGeom prst="line">
            <a:avLst/>
          </a:prstGeom>
          <a:noFill/>
          <a:ln w="63500">
            <a:solidFill>
              <a:schemeClr val="tx1"/>
            </a:solidFill>
            <a:round/>
            <a:headEnd/>
            <a:tailEnd/>
          </a:ln>
        </p:spPr>
        <p:txBody>
          <a:bodyPr/>
          <a:lstStyle/>
          <a:p>
            <a:endParaRPr lang="pt-BR"/>
          </a:p>
        </p:txBody>
      </p:sp>
      <p:sp>
        <p:nvSpPr>
          <p:cNvPr id="157705"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7706"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7707"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7708"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7709"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7710" name="Line 15"/>
          <p:cNvSpPr>
            <a:spLocks noChangeShapeType="1"/>
          </p:cNvSpPr>
          <p:nvPr/>
        </p:nvSpPr>
        <p:spPr bwMode="auto">
          <a:xfrm>
            <a:off x="2665413" y="3608388"/>
            <a:ext cx="2159000" cy="0"/>
          </a:xfrm>
          <a:prstGeom prst="line">
            <a:avLst/>
          </a:prstGeom>
          <a:noFill/>
          <a:ln w="38100">
            <a:solidFill>
              <a:srgbClr val="0000FF"/>
            </a:solidFill>
            <a:round/>
            <a:headEnd/>
            <a:tailEnd/>
          </a:ln>
        </p:spPr>
        <p:txBody>
          <a:bodyPr/>
          <a:lstStyle/>
          <a:p>
            <a:endParaRPr lang="pt-BR"/>
          </a:p>
        </p:txBody>
      </p:sp>
      <p:sp>
        <p:nvSpPr>
          <p:cNvPr id="157711" name="Line 16"/>
          <p:cNvSpPr>
            <a:spLocks noChangeShapeType="1"/>
          </p:cNvSpPr>
          <p:nvPr/>
        </p:nvSpPr>
        <p:spPr bwMode="auto">
          <a:xfrm>
            <a:off x="431800" y="1630363"/>
            <a:ext cx="2159000" cy="0"/>
          </a:xfrm>
          <a:prstGeom prst="line">
            <a:avLst/>
          </a:prstGeom>
          <a:noFill/>
          <a:ln w="38100">
            <a:solidFill>
              <a:srgbClr val="0000FF"/>
            </a:solidFill>
            <a:round/>
            <a:headEnd/>
            <a:tailEnd/>
          </a:ln>
        </p:spPr>
        <p:txBody>
          <a:bodyPr/>
          <a:lstStyle/>
          <a:p>
            <a:endParaRPr lang="pt-BR"/>
          </a:p>
        </p:txBody>
      </p:sp>
      <p:sp>
        <p:nvSpPr>
          <p:cNvPr id="157712"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57713"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57714"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57715"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57716"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411671" name="Group 23"/>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7740" name="Rectangle 5"/>
          <p:cNvSpPr>
            <a:spLocks noChangeArrowheads="1"/>
          </p:cNvSpPr>
          <p:nvPr/>
        </p:nvSpPr>
        <p:spPr bwMode="auto">
          <a:xfrm>
            <a:off x="3240088" y="32480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57741" name="Rectangle 5"/>
          <p:cNvSpPr>
            <a:spLocks noChangeArrowheads="1"/>
          </p:cNvSpPr>
          <p:nvPr/>
        </p:nvSpPr>
        <p:spPr bwMode="auto">
          <a:xfrm>
            <a:off x="793750" y="15922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57742" name="AutoShape 48"/>
          <p:cNvSpPr>
            <a:spLocks noChangeArrowheads="1"/>
          </p:cNvSpPr>
          <p:nvPr/>
        </p:nvSpPr>
        <p:spPr bwMode="auto">
          <a:xfrm>
            <a:off x="3600450" y="2493963"/>
            <a:ext cx="287338" cy="792162"/>
          </a:xfrm>
          <a:prstGeom prst="upArrow">
            <a:avLst>
              <a:gd name="adj1" fmla="val 50000"/>
              <a:gd name="adj2" fmla="val 68922"/>
            </a:avLst>
          </a:prstGeom>
          <a:solidFill>
            <a:srgbClr val="C0C0C0"/>
          </a:solidFill>
          <a:ln w="9525">
            <a:solidFill>
              <a:schemeClr val="tx1"/>
            </a:solidFill>
            <a:miter lim="800000"/>
            <a:headEnd/>
            <a:tailEnd/>
          </a:ln>
        </p:spPr>
        <p:txBody>
          <a:bodyPr wrap="none" anchor="ctr"/>
          <a:lstStyle/>
          <a:p>
            <a:endParaRPr lang="pt-BR"/>
          </a:p>
        </p:txBody>
      </p:sp>
      <p:sp>
        <p:nvSpPr>
          <p:cNvPr id="157743" name="AutoShape 49"/>
          <p:cNvSpPr>
            <a:spLocks noChangeArrowheads="1"/>
          </p:cNvSpPr>
          <p:nvPr/>
        </p:nvSpPr>
        <p:spPr bwMode="auto">
          <a:xfrm rot="10800000">
            <a:off x="1152525" y="1916113"/>
            <a:ext cx="287338" cy="792162"/>
          </a:xfrm>
          <a:prstGeom prst="upArrow">
            <a:avLst>
              <a:gd name="adj1" fmla="val 50000"/>
              <a:gd name="adj2" fmla="val 68922"/>
            </a:avLst>
          </a:prstGeom>
          <a:solidFill>
            <a:srgbClr val="C0C0C0"/>
          </a:solidFill>
          <a:ln w="9525">
            <a:solidFill>
              <a:schemeClr val="tx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58722"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18698B3D-69D2-428F-8BF8-A5CF21E490ED}" type="slidenum">
              <a:rPr lang="pt-BR" sz="1200" b="1">
                <a:solidFill>
                  <a:srgbClr val="898989"/>
                </a:solidFill>
                <a:latin typeface="Calibri" pitchFamily="34" charset="0"/>
              </a:rPr>
              <a:pPr algn="r"/>
              <a:t>38</a:t>
            </a:fld>
            <a:endParaRPr lang="pt-BR" sz="1200" b="1">
              <a:solidFill>
                <a:srgbClr val="898989"/>
              </a:solidFill>
              <a:latin typeface="Calibri" pitchFamily="34" charset="0"/>
            </a:endParaRPr>
          </a:p>
        </p:txBody>
      </p:sp>
      <p:sp>
        <p:nvSpPr>
          <p:cNvPr id="158723"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58724"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58725"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58726"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58727"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58728" name="Line 9"/>
          <p:cNvSpPr>
            <a:spLocks noChangeShapeType="1"/>
          </p:cNvSpPr>
          <p:nvPr/>
        </p:nvSpPr>
        <p:spPr bwMode="auto">
          <a:xfrm>
            <a:off x="2665413" y="549275"/>
            <a:ext cx="0" cy="4032250"/>
          </a:xfrm>
          <a:prstGeom prst="line">
            <a:avLst/>
          </a:prstGeom>
          <a:noFill/>
          <a:ln w="63500">
            <a:solidFill>
              <a:schemeClr val="tx1"/>
            </a:solidFill>
            <a:round/>
            <a:headEnd/>
            <a:tailEnd/>
          </a:ln>
        </p:spPr>
        <p:txBody>
          <a:bodyPr/>
          <a:lstStyle/>
          <a:p>
            <a:endParaRPr lang="pt-BR"/>
          </a:p>
        </p:txBody>
      </p:sp>
      <p:sp>
        <p:nvSpPr>
          <p:cNvPr id="158729"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8730"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8731"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8732"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8733"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8734" name="Line 15"/>
          <p:cNvSpPr>
            <a:spLocks noChangeShapeType="1"/>
          </p:cNvSpPr>
          <p:nvPr/>
        </p:nvSpPr>
        <p:spPr bwMode="auto">
          <a:xfrm>
            <a:off x="2665413" y="2600325"/>
            <a:ext cx="2159000" cy="0"/>
          </a:xfrm>
          <a:prstGeom prst="line">
            <a:avLst/>
          </a:prstGeom>
          <a:noFill/>
          <a:ln w="38100">
            <a:solidFill>
              <a:srgbClr val="0000FF"/>
            </a:solidFill>
            <a:round/>
            <a:headEnd/>
            <a:tailEnd/>
          </a:ln>
        </p:spPr>
        <p:txBody>
          <a:bodyPr/>
          <a:lstStyle/>
          <a:p>
            <a:endParaRPr lang="pt-BR"/>
          </a:p>
        </p:txBody>
      </p:sp>
      <p:sp>
        <p:nvSpPr>
          <p:cNvPr id="158735" name="Line 16"/>
          <p:cNvSpPr>
            <a:spLocks noChangeShapeType="1"/>
          </p:cNvSpPr>
          <p:nvPr/>
        </p:nvSpPr>
        <p:spPr bwMode="auto">
          <a:xfrm>
            <a:off x="431800" y="2603500"/>
            <a:ext cx="2159000" cy="0"/>
          </a:xfrm>
          <a:prstGeom prst="line">
            <a:avLst/>
          </a:prstGeom>
          <a:noFill/>
          <a:ln w="38100">
            <a:solidFill>
              <a:srgbClr val="0000FF"/>
            </a:solidFill>
            <a:round/>
            <a:headEnd/>
            <a:tailEnd/>
          </a:ln>
        </p:spPr>
        <p:txBody>
          <a:bodyPr/>
          <a:lstStyle/>
          <a:p>
            <a:endParaRPr lang="pt-BR"/>
          </a:p>
        </p:txBody>
      </p:sp>
      <p:sp>
        <p:nvSpPr>
          <p:cNvPr id="158736"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58737"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58738"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58739"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58740"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407575" name="Group 23"/>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64" name="Rectangle 5"/>
          <p:cNvSpPr>
            <a:spLocks noChangeArrowheads="1"/>
          </p:cNvSpPr>
          <p:nvPr/>
        </p:nvSpPr>
        <p:spPr bwMode="auto">
          <a:xfrm>
            <a:off x="3240088" y="22399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58765" name="Rectangle 5"/>
          <p:cNvSpPr>
            <a:spLocks noChangeArrowheads="1"/>
          </p:cNvSpPr>
          <p:nvPr/>
        </p:nvSpPr>
        <p:spPr bwMode="auto">
          <a:xfrm>
            <a:off x="793750" y="25654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58766" name="AutoShape 48"/>
          <p:cNvSpPr>
            <a:spLocks noChangeArrowheads="1"/>
          </p:cNvSpPr>
          <p:nvPr/>
        </p:nvSpPr>
        <p:spPr bwMode="auto">
          <a:xfrm>
            <a:off x="3600450" y="148590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58767" name="AutoShape 49"/>
          <p:cNvSpPr>
            <a:spLocks noChangeArrowheads="1"/>
          </p:cNvSpPr>
          <p:nvPr/>
        </p:nvSpPr>
        <p:spPr bwMode="auto">
          <a:xfrm rot="10800000">
            <a:off x="1152525" y="2924175"/>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59746"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E3C226F5-9EA2-4EBD-A99E-BBBF45B586BF}" type="slidenum">
              <a:rPr lang="pt-BR" sz="1200" b="1">
                <a:solidFill>
                  <a:srgbClr val="898989"/>
                </a:solidFill>
                <a:latin typeface="Calibri" pitchFamily="34" charset="0"/>
              </a:rPr>
              <a:pPr algn="r"/>
              <a:t>39</a:t>
            </a:fld>
            <a:endParaRPr lang="pt-BR" sz="1200" b="1">
              <a:solidFill>
                <a:srgbClr val="898989"/>
              </a:solidFill>
              <a:latin typeface="Calibri" pitchFamily="34" charset="0"/>
            </a:endParaRPr>
          </a:p>
        </p:txBody>
      </p:sp>
      <p:sp>
        <p:nvSpPr>
          <p:cNvPr id="159747"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59748"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59749"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59750"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59751"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59752" name="Line 9"/>
          <p:cNvSpPr>
            <a:spLocks noChangeShapeType="1"/>
          </p:cNvSpPr>
          <p:nvPr/>
        </p:nvSpPr>
        <p:spPr bwMode="auto">
          <a:xfrm>
            <a:off x="2665413" y="620713"/>
            <a:ext cx="0" cy="4032250"/>
          </a:xfrm>
          <a:prstGeom prst="line">
            <a:avLst/>
          </a:prstGeom>
          <a:noFill/>
          <a:ln w="63500">
            <a:solidFill>
              <a:schemeClr val="tx1"/>
            </a:solidFill>
            <a:round/>
            <a:headEnd/>
            <a:tailEnd/>
          </a:ln>
        </p:spPr>
        <p:txBody>
          <a:bodyPr/>
          <a:lstStyle/>
          <a:p>
            <a:endParaRPr lang="pt-BR"/>
          </a:p>
        </p:txBody>
      </p:sp>
      <p:sp>
        <p:nvSpPr>
          <p:cNvPr id="159753"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9754"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9755"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9756"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9757"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59758" name="Line 15"/>
          <p:cNvSpPr>
            <a:spLocks noChangeShapeType="1"/>
          </p:cNvSpPr>
          <p:nvPr/>
        </p:nvSpPr>
        <p:spPr bwMode="auto">
          <a:xfrm>
            <a:off x="2665413" y="1592263"/>
            <a:ext cx="2159000" cy="0"/>
          </a:xfrm>
          <a:prstGeom prst="line">
            <a:avLst/>
          </a:prstGeom>
          <a:noFill/>
          <a:ln w="38100">
            <a:solidFill>
              <a:srgbClr val="0000FF"/>
            </a:solidFill>
            <a:round/>
            <a:headEnd/>
            <a:tailEnd/>
          </a:ln>
        </p:spPr>
        <p:txBody>
          <a:bodyPr/>
          <a:lstStyle/>
          <a:p>
            <a:endParaRPr lang="pt-BR"/>
          </a:p>
        </p:txBody>
      </p:sp>
      <p:sp>
        <p:nvSpPr>
          <p:cNvPr id="159759" name="Line 16"/>
          <p:cNvSpPr>
            <a:spLocks noChangeShapeType="1"/>
          </p:cNvSpPr>
          <p:nvPr/>
        </p:nvSpPr>
        <p:spPr bwMode="auto">
          <a:xfrm>
            <a:off x="431800" y="3611563"/>
            <a:ext cx="2159000" cy="0"/>
          </a:xfrm>
          <a:prstGeom prst="line">
            <a:avLst/>
          </a:prstGeom>
          <a:noFill/>
          <a:ln w="38100">
            <a:solidFill>
              <a:srgbClr val="0000FF"/>
            </a:solidFill>
            <a:round/>
            <a:headEnd/>
            <a:tailEnd/>
          </a:ln>
        </p:spPr>
        <p:txBody>
          <a:bodyPr/>
          <a:lstStyle/>
          <a:p>
            <a:endParaRPr lang="pt-BR"/>
          </a:p>
        </p:txBody>
      </p:sp>
      <p:sp>
        <p:nvSpPr>
          <p:cNvPr id="159760"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59761"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59762"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59763"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59764"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408599" name="Group 23"/>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9788" name="Rectangle 5"/>
          <p:cNvSpPr>
            <a:spLocks noChangeArrowheads="1"/>
          </p:cNvSpPr>
          <p:nvPr/>
        </p:nvSpPr>
        <p:spPr bwMode="auto">
          <a:xfrm>
            <a:off x="3240088" y="12319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59789" name="Rectangle 5"/>
          <p:cNvSpPr>
            <a:spLocks noChangeArrowheads="1"/>
          </p:cNvSpPr>
          <p:nvPr/>
        </p:nvSpPr>
        <p:spPr bwMode="auto">
          <a:xfrm>
            <a:off x="793750" y="35734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59790" name="AutoShape 48"/>
          <p:cNvSpPr>
            <a:spLocks noChangeArrowheads="1"/>
          </p:cNvSpPr>
          <p:nvPr/>
        </p:nvSpPr>
        <p:spPr bwMode="auto">
          <a:xfrm>
            <a:off x="3600450" y="47625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59791" name="AutoShape 49"/>
          <p:cNvSpPr>
            <a:spLocks noChangeArrowheads="1"/>
          </p:cNvSpPr>
          <p:nvPr/>
        </p:nvSpPr>
        <p:spPr bwMode="auto">
          <a:xfrm rot="10800000">
            <a:off x="1152525" y="3933825"/>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8434"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B1438527-B3CC-48FC-A317-4E1091D93F77}" type="slidenum">
              <a:rPr lang="pt-BR" sz="1200" b="1">
                <a:solidFill>
                  <a:srgbClr val="898989"/>
                </a:solidFill>
                <a:latin typeface="Calibri" pitchFamily="34" charset="0"/>
              </a:rPr>
              <a:pPr algn="r"/>
              <a:t>4</a:t>
            </a:fld>
            <a:endParaRPr lang="pt-BR" sz="1200" b="1">
              <a:solidFill>
                <a:srgbClr val="898989"/>
              </a:solidFill>
              <a:latin typeface="Calibri" pitchFamily="34" charset="0"/>
            </a:endParaRPr>
          </a:p>
        </p:txBody>
      </p:sp>
      <p:sp>
        <p:nvSpPr>
          <p:cNvPr id="18435" name="Rectangle 9"/>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8436" name="Rectangle 5"/>
          <p:cNvSpPr>
            <a:spLocks noChangeArrowheads="1"/>
          </p:cNvSpPr>
          <p:nvPr/>
        </p:nvSpPr>
        <p:spPr bwMode="auto">
          <a:xfrm>
            <a:off x="5040313" y="550863"/>
            <a:ext cx="6337300" cy="1311275"/>
          </a:xfrm>
          <a:prstGeom prst="rect">
            <a:avLst/>
          </a:prstGeom>
          <a:noFill/>
          <a:ln w="9525">
            <a:noFill/>
            <a:miter lim="800000"/>
            <a:headEnd/>
            <a:tailEnd/>
          </a:ln>
        </p:spPr>
        <p:txBody>
          <a:bodyPr>
            <a:spAutoFit/>
          </a:bodyPr>
          <a:lstStyle/>
          <a:p>
            <a:pPr algn="just"/>
            <a:r>
              <a:rPr lang="pt-BR" sz="2000" b="1">
                <a:latin typeface="Calibri" pitchFamily="34" charset="0"/>
              </a:rPr>
              <a:t>Imaginemos uma área a ser irrigada com sistema de irrigação por aspersão semi-fixa, conforme o desenho ao lado. </a:t>
            </a:r>
          </a:p>
          <a:p>
            <a:pPr algn="just"/>
            <a:r>
              <a:rPr lang="pt-BR" sz="2000" b="1">
                <a:latin typeface="Calibri" pitchFamily="34" charset="0"/>
              </a:rPr>
              <a:t>Note que a área tem dimensões W x T.</a:t>
            </a:r>
          </a:p>
        </p:txBody>
      </p:sp>
      <p:sp>
        <p:nvSpPr>
          <p:cNvPr id="18437" name="Rectangle 5"/>
          <p:cNvSpPr>
            <a:spLocks noChangeArrowheads="1"/>
          </p:cNvSpPr>
          <p:nvPr/>
        </p:nvSpPr>
        <p:spPr bwMode="auto">
          <a:xfrm>
            <a:off x="2016125" y="51577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W</a:t>
            </a:r>
            <a:endParaRPr lang="pt-BR" sz="2000" b="1" i="1">
              <a:latin typeface="Calibri" pitchFamily="34" charset="0"/>
            </a:endParaRPr>
          </a:p>
        </p:txBody>
      </p:sp>
      <p:sp>
        <p:nvSpPr>
          <p:cNvPr id="18438" name="Rectangle 5"/>
          <p:cNvSpPr>
            <a:spLocks noChangeArrowheads="1"/>
          </p:cNvSpPr>
          <p:nvPr/>
        </p:nvSpPr>
        <p:spPr bwMode="auto">
          <a:xfrm>
            <a:off x="504825" y="2205038"/>
            <a:ext cx="1079500" cy="396875"/>
          </a:xfrm>
          <a:prstGeom prst="rect">
            <a:avLst/>
          </a:prstGeom>
          <a:noFill/>
          <a:ln w="9525">
            <a:noFill/>
            <a:miter lim="800000"/>
            <a:headEnd/>
            <a:tailEnd/>
          </a:ln>
        </p:spPr>
        <p:txBody>
          <a:bodyPr>
            <a:spAutoFit/>
          </a:bodyPr>
          <a:lstStyle/>
          <a:p>
            <a:r>
              <a:rPr lang="pt-BR" sz="2000" b="1">
                <a:latin typeface="Calibri" pitchFamily="34" charset="0"/>
              </a:rPr>
              <a:t>T</a:t>
            </a:r>
            <a:endParaRPr lang="pt-BR" sz="2000" b="1" i="1">
              <a:latin typeface="Calibri" pitchFamily="34" charset="0"/>
            </a:endParaRPr>
          </a:p>
        </p:txBody>
      </p:sp>
      <p:sp>
        <p:nvSpPr>
          <p:cNvPr id="18439" name="AutoShape 10"/>
          <p:cNvSpPr>
            <a:spLocks noChangeArrowheads="1"/>
          </p:cNvSpPr>
          <p:nvPr/>
        </p:nvSpPr>
        <p:spPr bwMode="auto">
          <a:xfrm>
            <a:off x="2881313" y="5516563"/>
            <a:ext cx="1439862"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8440" name="Line 65"/>
          <p:cNvSpPr>
            <a:spLocks noChangeShapeType="1"/>
          </p:cNvSpPr>
          <p:nvPr/>
        </p:nvSpPr>
        <p:spPr bwMode="auto">
          <a:xfrm>
            <a:off x="647700" y="260350"/>
            <a:ext cx="0" cy="1873250"/>
          </a:xfrm>
          <a:prstGeom prst="line">
            <a:avLst/>
          </a:prstGeom>
          <a:noFill/>
          <a:ln w="25400">
            <a:solidFill>
              <a:srgbClr val="000080"/>
            </a:solidFill>
            <a:round/>
            <a:headEnd type="triangle" w="med" len="med"/>
            <a:tailEnd/>
          </a:ln>
        </p:spPr>
        <p:txBody>
          <a:bodyPr/>
          <a:lstStyle/>
          <a:p>
            <a:endParaRPr lang="pt-BR"/>
          </a:p>
        </p:txBody>
      </p:sp>
      <p:sp>
        <p:nvSpPr>
          <p:cNvPr id="18441" name="Line 66"/>
          <p:cNvSpPr>
            <a:spLocks noChangeShapeType="1"/>
          </p:cNvSpPr>
          <p:nvPr/>
        </p:nvSpPr>
        <p:spPr bwMode="auto">
          <a:xfrm>
            <a:off x="647700" y="2708275"/>
            <a:ext cx="0" cy="2232025"/>
          </a:xfrm>
          <a:prstGeom prst="line">
            <a:avLst/>
          </a:prstGeom>
          <a:noFill/>
          <a:ln w="25400">
            <a:solidFill>
              <a:srgbClr val="000080"/>
            </a:solidFill>
            <a:round/>
            <a:headEnd/>
            <a:tailEnd type="triangle" w="med" len="med"/>
          </a:ln>
        </p:spPr>
        <p:txBody>
          <a:bodyPr/>
          <a:lstStyle/>
          <a:p>
            <a:endParaRPr lang="pt-BR"/>
          </a:p>
        </p:txBody>
      </p:sp>
      <p:sp>
        <p:nvSpPr>
          <p:cNvPr id="18442" name="Line 69"/>
          <p:cNvSpPr>
            <a:spLocks noChangeShapeType="1"/>
          </p:cNvSpPr>
          <p:nvPr/>
        </p:nvSpPr>
        <p:spPr bwMode="auto">
          <a:xfrm>
            <a:off x="360363" y="5373688"/>
            <a:ext cx="2016125" cy="0"/>
          </a:xfrm>
          <a:prstGeom prst="line">
            <a:avLst/>
          </a:prstGeom>
          <a:noFill/>
          <a:ln w="25400">
            <a:solidFill>
              <a:srgbClr val="000080"/>
            </a:solidFill>
            <a:round/>
            <a:headEnd type="triangle" w="med" len="med"/>
            <a:tailEnd/>
          </a:ln>
        </p:spPr>
        <p:txBody>
          <a:bodyPr/>
          <a:lstStyle/>
          <a:p>
            <a:endParaRPr lang="pt-BR"/>
          </a:p>
        </p:txBody>
      </p:sp>
      <p:sp>
        <p:nvSpPr>
          <p:cNvPr id="18443" name="Line 70"/>
          <p:cNvSpPr>
            <a:spLocks noChangeShapeType="1"/>
          </p:cNvSpPr>
          <p:nvPr/>
        </p:nvSpPr>
        <p:spPr bwMode="auto">
          <a:xfrm>
            <a:off x="2736850" y="5373688"/>
            <a:ext cx="2160588" cy="0"/>
          </a:xfrm>
          <a:prstGeom prst="line">
            <a:avLst/>
          </a:prstGeom>
          <a:noFill/>
          <a:ln w="25400">
            <a:solidFill>
              <a:srgbClr val="000080"/>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077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123039C5-EC9A-4F48-B263-EE88BC9103B5}" type="slidenum">
              <a:rPr lang="pt-BR" sz="1200" b="1">
                <a:solidFill>
                  <a:srgbClr val="898989"/>
                </a:solidFill>
                <a:latin typeface="Calibri" pitchFamily="34" charset="0"/>
              </a:rPr>
              <a:pPr algn="r"/>
              <a:t>40</a:t>
            </a:fld>
            <a:endParaRPr lang="pt-BR" sz="1200" b="1">
              <a:solidFill>
                <a:srgbClr val="898989"/>
              </a:solidFill>
              <a:latin typeface="Calibri" pitchFamily="34" charset="0"/>
            </a:endParaRPr>
          </a:p>
        </p:txBody>
      </p:sp>
      <p:sp>
        <p:nvSpPr>
          <p:cNvPr id="160771"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60772"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60773"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60774"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60775"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60776" name="Line 9"/>
          <p:cNvSpPr>
            <a:spLocks noChangeShapeType="1"/>
          </p:cNvSpPr>
          <p:nvPr/>
        </p:nvSpPr>
        <p:spPr bwMode="auto">
          <a:xfrm>
            <a:off x="2665413" y="549275"/>
            <a:ext cx="0" cy="4103688"/>
          </a:xfrm>
          <a:prstGeom prst="line">
            <a:avLst/>
          </a:prstGeom>
          <a:noFill/>
          <a:ln w="63500">
            <a:solidFill>
              <a:schemeClr val="tx1"/>
            </a:solidFill>
            <a:round/>
            <a:headEnd/>
            <a:tailEnd/>
          </a:ln>
        </p:spPr>
        <p:txBody>
          <a:bodyPr/>
          <a:lstStyle/>
          <a:p>
            <a:endParaRPr lang="pt-BR"/>
          </a:p>
        </p:txBody>
      </p:sp>
      <p:sp>
        <p:nvSpPr>
          <p:cNvPr id="160777"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0778"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0779"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0780"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0781"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0782" name="Line 15"/>
          <p:cNvSpPr>
            <a:spLocks noChangeShapeType="1"/>
          </p:cNvSpPr>
          <p:nvPr/>
        </p:nvSpPr>
        <p:spPr bwMode="auto">
          <a:xfrm>
            <a:off x="2665413" y="549275"/>
            <a:ext cx="2159000" cy="0"/>
          </a:xfrm>
          <a:prstGeom prst="line">
            <a:avLst/>
          </a:prstGeom>
          <a:noFill/>
          <a:ln w="38100">
            <a:solidFill>
              <a:srgbClr val="0000FF"/>
            </a:solidFill>
            <a:round/>
            <a:headEnd/>
            <a:tailEnd/>
          </a:ln>
        </p:spPr>
        <p:txBody>
          <a:bodyPr/>
          <a:lstStyle/>
          <a:p>
            <a:endParaRPr lang="pt-BR"/>
          </a:p>
        </p:txBody>
      </p:sp>
      <p:sp>
        <p:nvSpPr>
          <p:cNvPr id="160783" name="Line 16"/>
          <p:cNvSpPr>
            <a:spLocks noChangeShapeType="1"/>
          </p:cNvSpPr>
          <p:nvPr/>
        </p:nvSpPr>
        <p:spPr bwMode="auto">
          <a:xfrm>
            <a:off x="431800" y="4619625"/>
            <a:ext cx="2159000" cy="0"/>
          </a:xfrm>
          <a:prstGeom prst="line">
            <a:avLst/>
          </a:prstGeom>
          <a:noFill/>
          <a:ln w="38100">
            <a:solidFill>
              <a:srgbClr val="0000FF"/>
            </a:solidFill>
            <a:round/>
            <a:headEnd/>
            <a:tailEnd/>
          </a:ln>
        </p:spPr>
        <p:txBody>
          <a:bodyPr/>
          <a:lstStyle/>
          <a:p>
            <a:endParaRPr lang="pt-BR"/>
          </a:p>
        </p:txBody>
      </p:sp>
      <p:sp>
        <p:nvSpPr>
          <p:cNvPr id="160784"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60785"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60786"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60787"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60788"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409623" name="Group 23"/>
          <p:cNvGraphicFramePr>
            <a:graphicFrameLocks noGrp="1"/>
          </p:cNvGraphicFramePr>
          <p:nvPr/>
        </p:nvGraphicFramePr>
        <p:xfrm>
          <a:off x="7056438" y="1268413"/>
          <a:ext cx="4321175" cy="5502275"/>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A no Hidrante 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rPr>
                        <a:t>LL B no Hidrante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A no Hidrante 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rPr>
                        <a:t>LL B no Hidrante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0812" name="Rectangle 5"/>
          <p:cNvSpPr>
            <a:spLocks noChangeArrowheads="1"/>
          </p:cNvSpPr>
          <p:nvPr/>
        </p:nvSpPr>
        <p:spPr bwMode="auto">
          <a:xfrm>
            <a:off x="3240088" y="1889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60813" name="Rectangle 5"/>
          <p:cNvSpPr>
            <a:spLocks noChangeArrowheads="1"/>
          </p:cNvSpPr>
          <p:nvPr/>
        </p:nvSpPr>
        <p:spPr bwMode="auto">
          <a:xfrm>
            <a:off x="793750" y="45815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1794" name="Espaço Reservado para Número de Slide 5"/>
          <p:cNvSpPr txBox="1">
            <a:spLocks noGrp="1"/>
          </p:cNvSpPr>
          <p:nvPr/>
        </p:nvSpPr>
        <p:spPr bwMode="auto">
          <a:xfrm>
            <a:off x="10872788" y="44450"/>
            <a:ext cx="576262"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AFEDD5D4-CCBB-4673-8D48-8A1D00D452BC}" type="slidenum">
              <a:rPr lang="pt-BR" sz="1200" b="1">
                <a:solidFill>
                  <a:srgbClr val="898989"/>
                </a:solidFill>
                <a:latin typeface="Calibri" pitchFamily="34" charset="0"/>
              </a:rPr>
              <a:pPr algn="r"/>
              <a:t>41</a:t>
            </a:fld>
            <a:endParaRPr lang="pt-BR" sz="1200" b="1">
              <a:solidFill>
                <a:srgbClr val="898989"/>
              </a:solidFill>
              <a:latin typeface="Calibri" pitchFamily="34" charset="0"/>
            </a:endParaRPr>
          </a:p>
        </p:txBody>
      </p:sp>
      <p:sp>
        <p:nvSpPr>
          <p:cNvPr id="161795" name="Rectangle 4"/>
          <p:cNvSpPr>
            <a:spLocks noChangeArrowheads="1"/>
          </p:cNvSpPr>
          <p:nvPr/>
        </p:nvSpPr>
        <p:spPr bwMode="auto">
          <a:xfrm>
            <a:off x="6697663" y="549275"/>
            <a:ext cx="4678362"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61796" name="AutoShape 5"/>
          <p:cNvSpPr>
            <a:spLocks noChangeArrowheads="1"/>
          </p:cNvSpPr>
          <p:nvPr/>
        </p:nvSpPr>
        <p:spPr bwMode="auto">
          <a:xfrm>
            <a:off x="6624638" y="5661025"/>
            <a:ext cx="1439862"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61797" name="AutoShape 6"/>
          <p:cNvSpPr>
            <a:spLocks noChangeArrowheads="1"/>
          </p:cNvSpPr>
          <p:nvPr/>
        </p:nvSpPr>
        <p:spPr bwMode="auto">
          <a:xfrm>
            <a:off x="8640763" y="6021388"/>
            <a:ext cx="1008062"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61798" name="Line 7"/>
          <p:cNvSpPr>
            <a:spLocks noChangeShapeType="1"/>
          </p:cNvSpPr>
          <p:nvPr/>
        </p:nvSpPr>
        <p:spPr bwMode="auto">
          <a:xfrm flipH="1" flipV="1">
            <a:off x="8066088" y="6308725"/>
            <a:ext cx="647700" cy="0"/>
          </a:xfrm>
          <a:prstGeom prst="line">
            <a:avLst/>
          </a:prstGeom>
          <a:noFill/>
          <a:ln w="63500">
            <a:solidFill>
              <a:srgbClr val="808080"/>
            </a:solidFill>
            <a:round/>
            <a:headEnd/>
            <a:tailEnd/>
          </a:ln>
        </p:spPr>
        <p:txBody>
          <a:bodyPr/>
          <a:lstStyle/>
          <a:p>
            <a:endParaRPr lang="pt-BR"/>
          </a:p>
        </p:txBody>
      </p:sp>
      <p:sp>
        <p:nvSpPr>
          <p:cNvPr id="161799" name="Line 8"/>
          <p:cNvSpPr>
            <a:spLocks noChangeShapeType="1"/>
          </p:cNvSpPr>
          <p:nvPr/>
        </p:nvSpPr>
        <p:spPr bwMode="auto">
          <a:xfrm>
            <a:off x="9074150" y="5013325"/>
            <a:ext cx="0" cy="1079500"/>
          </a:xfrm>
          <a:prstGeom prst="line">
            <a:avLst/>
          </a:prstGeom>
          <a:noFill/>
          <a:ln w="63500">
            <a:solidFill>
              <a:srgbClr val="808080"/>
            </a:solidFill>
            <a:round/>
            <a:headEnd/>
            <a:tailEnd/>
          </a:ln>
        </p:spPr>
        <p:txBody>
          <a:bodyPr/>
          <a:lstStyle/>
          <a:p>
            <a:endParaRPr lang="pt-BR"/>
          </a:p>
        </p:txBody>
      </p:sp>
      <p:sp>
        <p:nvSpPr>
          <p:cNvPr id="161800" name="Line 9"/>
          <p:cNvSpPr>
            <a:spLocks noChangeShapeType="1"/>
          </p:cNvSpPr>
          <p:nvPr/>
        </p:nvSpPr>
        <p:spPr bwMode="auto">
          <a:xfrm>
            <a:off x="9074150" y="981075"/>
            <a:ext cx="0" cy="4032250"/>
          </a:xfrm>
          <a:prstGeom prst="line">
            <a:avLst/>
          </a:prstGeom>
          <a:noFill/>
          <a:ln w="63500">
            <a:solidFill>
              <a:schemeClr val="tx1"/>
            </a:solidFill>
            <a:round/>
            <a:headEnd/>
            <a:tailEnd/>
          </a:ln>
        </p:spPr>
        <p:txBody>
          <a:bodyPr/>
          <a:lstStyle/>
          <a:p>
            <a:endParaRPr lang="pt-BR"/>
          </a:p>
        </p:txBody>
      </p:sp>
      <p:sp>
        <p:nvSpPr>
          <p:cNvPr id="161801" name="AutoShape 10"/>
          <p:cNvSpPr>
            <a:spLocks noChangeArrowheads="1"/>
          </p:cNvSpPr>
          <p:nvPr/>
        </p:nvSpPr>
        <p:spPr bwMode="auto">
          <a:xfrm>
            <a:off x="8929688" y="4868863"/>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1802" name="AutoShape 11"/>
          <p:cNvSpPr>
            <a:spLocks noChangeArrowheads="1"/>
          </p:cNvSpPr>
          <p:nvPr/>
        </p:nvSpPr>
        <p:spPr bwMode="auto">
          <a:xfrm>
            <a:off x="8929688" y="3860800"/>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1803" name="AutoShape 12"/>
          <p:cNvSpPr>
            <a:spLocks noChangeArrowheads="1"/>
          </p:cNvSpPr>
          <p:nvPr/>
        </p:nvSpPr>
        <p:spPr bwMode="auto">
          <a:xfrm>
            <a:off x="8929688" y="2852738"/>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1804" name="AutoShape 13"/>
          <p:cNvSpPr>
            <a:spLocks noChangeArrowheads="1"/>
          </p:cNvSpPr>
          <p:nvPr/>
        </p:nvSpPr>
        <p:spPr bwMode="auto">
          <a:xfrm>
            <a:off x="8929688" y="1844675"/>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1805" name="AutoShape 14"/>
          <p:cNvSpPr>
            <a:spLocks noChangeArrowheads="1"/>
          </p:cNvSpPr>
          <p:nvPr/>
        </p:nvSpPr>
        <p:spPr bwMode="auto">
          <a:xfrm>
            <a:off x="8929688" y="836613"/>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1806" name="Line 15"/>
          <p:cNvSpPr>
            <a:spLocks noChangeShapeType="1"/>
          </p:cNvSpPr>
          <p:nvPr/>
        </p:nvSpPr>
        <p:spPr bwMode="auto">
          <a:xfrm>
            <a:off x="9074150" y="909638"/>
            <a:ext cx="2159000" cy="0"/>
          </a:xfrm>
          <a:prstGeom prst="line">
            <a:avLst/>
          </a:prstGeom>
          <a:noFill/>
          <a:ln w="38100">
            <a:solidFill>
              <a:srgbClr val="0000FF"/>
            </a:solidFill>
            <a:round/>
            <a:headEnd/>
            <a:tailEnd/>
          </a:ln>
        </p:spPr>
        <p:txBody>
          <a:bodyPr/>
          <a:lstStyle/>
          <a:p>
            <a:endParaRPr lang="pt-BR"/>
          </a:p>
        </p:txBody>
      </p:sp>
      <p:sp>
        <p:nvSpPr>
          <p:cNvPr id="161807" name="Line 16"/>
          <p:cNvSpPr>
            <a:spLocks noChangeShapeType="1"/>
          </p:cNvSpPr>
          <p:nvPr/>
        </p:nvSpPr>
        <p:spPr bwMode="auto">
          <a:xfrm>
            <a:off x="6840538" y="4979988"/>
            <a:ext cx="2159000" cy="0"/>
          </a:xfrm>
          <a:prstGeom prst="line">
            <a:avLst/>
          </a:prstGeom>
          <a:noFill/>
          <a:ln w="38100">
            <a:solidFill>
              <a:srgbClr val="0000FF"/>
            </a:solidFill>
            <a:round/>
            <a:headEnd/>
            <a:tailEnd/>
          </a:ln>
        </p:spPr>
        <p:txBody>
          <a:bodyPr/>
          <a:lstStyle/>
          <a:p>
            <a:endParaRPr lang="pt-BR"/>
          </a:p>
        </p:txBody>
      </p:sp>
      <p:sp>
        <p:nvSpPr>
          <p:cNvPr id="161808" name="Rectangle 5"/>
          <p:cNvSpPr>
            <a:spLocks noChangeArrowheads="1"/>
          </p:cNvSpPr>
          <p:nvPr/>
        </p:nvSpPr>
        <p:spPr bwMode="auto">
          <a:xfrm>
            <a:off x="8639175" y="4976813"/>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61809" name="Rectangle 5"/>
          <p:cNvSpPr>
            <a:spLocks noChangeArrowheads="1"/>
          </p:cNvSpPr>
          <p:nvPr/>
        </p:nvSpPr>
        <p:spPr bwMode="auto">
          <a:xfrm>
            <a:off x="8639175" y="3968750"/>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61810" name="Rectangle 5"/>
          <p:cNvSpPr>
            <a:spLocks noChangeArrowheads="1"/>
          </p:cNvSpPr>
          <p:nvPr/>
        </p:nvSpPr>
        <p:spPr bwMode="auto">
          <a:xfrm>
            <a:off x="8639175" y="2997200"/>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61811" name="Rectangle 5"/>
          <p:cNvSpPr>
            <a:spLocks noChangeArrowheads="1"/>
          </p:cNvSpPr>
          <p:nvPr/>
        </p:nvSpPr>
        <p:spPr bwMode="auto">
          <a:xfrm>
            <a:off x="8640763" y="1989138"/>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61812" name="Rectangle 5"/>
          <p:cNvSpPr>
            <a:spLocks noChangeArrowheads="1"/>
          </p:cNvSpPr>
          <p:nvPr/>
        </p:nvSpPr>
        <p:spPr bwMode="auto">
          <a:xfrm>
            <a:off x="8640763" y="909638"/>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61813" name="Rectangle 5"/>
          <p:cNvSpPr>
            <a:spLocks noChangeArrowheads="1"/>
          </p:cNvSpPr>
          <p:nvPr/>
        </p:nvSpPr>
        <p:spPr bwMode="auto">
          <a:xfrm>
            <a:off x="9648825" y="5492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61814" name="Rectangle 5"/>
          <p:cNvSpPr>
            <a:spLocks noChangeArrowheads="1"/>
          </p:cNvSpPr>
          <p:nvPr/>
        </p:nvSpPr>
        <p:spPr bwMode="auto">
          <a:xfrm>
            <a:off x="7202488" y="4941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61815" name="Rectangle 5"/>
          <p:cNvSpPr>
            <a:spLocks noChangeArrowheads="1"/>
          </p:cNvSpPr>
          <p:nvPr/>
        </p:nvSpPr>
        <p:spPr bwMode="auto">
          <a:xfrm>
            <a:off x="141288" y="404813"/>
            <a:ext cx="6411912" cy="1311275"/>
          </a:xfrm>
          <a:prstGeom prst="rect">
            <a:avLst/>
          </a:prstGeom>
          <a:noFill/>
          <a:ln w="9525">
            <a:noFill/>
            <a:miter lim="800000"/>
            <a:headEnd/>
            <a:tailEnd/>
          </a:ln>
        </p:spPr>
        <p:txBody>
          <a:bodyPr>
            <a:spAutoFit/>
          </a:bodyPr>
          <a:lstStyle/>
          <a:p>
            <a:pPr algn="just"/>
            <a:r>
              <a:rPr lang="pt-BR" sz="2000" b="1">
                <a:latin typeface="Calibri" pitchFamily="34" charset="0"/>
              </a:rPr>
              <a:t>Notemos que as etapas </a:t>
            </a:r>
            <a:r>
              <a:rPr lang="pt-BR" sz="2000" b="1" u="sng">
                <a:latin typeface="Calibri" pitchFamily="34" charset="0"/>
              </a:rPr>
              <a:t>I e V</a:t>
            </a:r>
            <a:r>
              <a:rPr lang="pt-BR" sz="2000" b="1">
                <a:latin typeface="Calibri" pitchFamily="34" charset="0"/>
              </a:rPr>
              <a:t> e as etapas </a:t>
            </a:r>
            <a:r>
              <a:rPr lang="pt-BR" sz="2000" b="1" i="1">
                <a:latin typeface="Calibri" pitchFamily="34" charset="0"/>
              </a:rPr>
              <a:t>II e IV</a:t>
            </a:r>
            <a:r>
              <a:rPr lang="pt-BR" sz="2000" b="1">
                <a:latin typeface="Calibri" pitchFamily="34" charset="0"/>
              </a:rPr>
              <a:t> são hidraulicamente equivalentes.</a:t>
            </a:r>
          </a:p>
          <a:p>
            <a:pPr algn="just"/>
            <a:r>
              <a:rPr lang="pt-BR" sz="2000" b="1">
                <a:latin typeface="Calibri" pitchFamily="34" charset="0"/>
              </a:rPr>
              <a:t>Assim, na realidade só precisamos analisar três situações hidráulicas em nosso exemplo, quais sejam:</a:t>
            </a:r>
          </a:p>
        </p:txBody>
      </p:sp>
      <p:graphicFrame>
        <p:nvGraphicFramePr>
          <p:cNvPr id="412720" name="Group 48"/>
          <p:cNvGraphicFramePr>
            <a:graphicFrameLocks noGrp="1"/>
          </p:cNvGraphicFramePr>
          <p:nvPr/>
        </p:nvGraphicFramePr>
        <p:xfrm>
          <a:off x="287338" y="1989138"/>
          <a:ext cx="4321175" cy="3644900"/>
        </p:xfrm>
        <a:graphic>
          <a:graphicData uri="http://schemas.openxmlformats.org/drawingml/2006/table">
            <a:tbl>
              <a:tblPr/>
              <a:tblGrid>
                <a:gridCol w="1243012"/>
                <a:gridCol w="3078163"/>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cs typeface="Arial"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cs typeface="Arial"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cs typeface="Arial"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cs typeface="Arial" charset="0"/>
                        </a:rPr>
                        <a:t>LL 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cs typeface="Arial" charset="0"/>
                        </a:rPr>
                        <a:t>LL B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cs typeface="Arial"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cs typeface="Arial" charset="0"/>
                        </a:rPr>
                        <a:t>LL 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rgbClr val="000000"/>
                          </a:solidFill>
                          <a:effectLst/>
                          <a:latin typeface="Calibri" pitchFamily="34" charset="0"/>
                          <a:cs typeface="Arial" charset="0"/>
                        </a:rPr>
                        <a:t>LL B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cs typeface="Arial"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cs typeface="Arial" charset="0"/>
                        </a:rPr>
                        <a:t>LL A no Hidrante 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cs typeface="Arial" charset="0"/>
                        </a:rPr>
                        <a:t>LL B no Hidrante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1833" name="Rectangle 5"/>
          <p:cNvSpPr>
            <a:spLocks noChangeArrowheads="1"/>
          </p:cNvSpPr>
          <p:nvPr/>
        </p:nvSpPr>
        <p:spPr bwMode="auto">
          <a:xfrm>
            <a:off x="69850" y="5911850"/>
            <a:ext cx="5403850" cy="701675"/>
          </a:xfrm>
          <a:prstGeom prst="rect">
            <a:avLst/>
          </a:prstGeom>
          <a:noFill/>
          <a:ln w="9525">
            <a:noFill/>
            <a:miter lim="800000"/>
            <a:headEnd/>
            <a:tailEnd/>
          </a:ln>
        </p:spPr>
        <p:txBody>
          <a:bodyPr>
            <a:spAutoFit/>
          </a:bodyPr>
          <a:lstStyle/>
          <a:p>
            <a:pPr algn="just"/>
            <a:r>
              <a:rPr lang="pt-BR" sz="2000" b="1">
                <a:solidFill>
                  <a:srgbClr val="FF0000"/>
                </a:solidFill>
                <a:latin typeface="Calibri" pitchFamily="34" charset="0"/>
              </a:rPr>
              <a:t>“Os cálculos são resolvidos em sala e compendiados na planilha auxiliar do Excel.”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281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6A22A3A0-1518-406A-B2F3-77AED915B6D0}" type="slidenum">
              <a:rPr lang="pt-BR" sz="1200" b="1">
                <a:solidFill>
                  <a:srgbClr val="898989"/>
                </a:solidFill>
                <a:latin typeface="Calibri" pitchFamily="34" charset="0"/>
              </a:rPr>
              <a:pPr algn="r"/>
              <a:t>42</a:t>
            </a:fld>
            <a:endParaRPr lang="pt-BR" sz="1200" b="1">
              <a:solidFill>
                <a:srgbClr val="898989"/>
              </a:solidFill>
              <a:latin typeface="Calibri" pitchFamily="34" charset="0"/>
            </a:endParaRPr>
          </a:p>
        </p:txBody>
      </p:sp>
      <p:sp>
        <p:nvSpPr>
          <p:cNvPr id="162819" name="Rectangle 9"/>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62820" name="AutoShape 10"/>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62821" name="AutoShape 12"/>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62822" name="Line 14"/>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62823" name="Line 15"/>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62824" name="Line 16"/>
          <p:cNvSpPr>
            <a:spLocks noChangeShapeType="1"/>
          </p:cNvSpPr>
          <p:nvPr/>
        </p:nvSpPr>
        <p:spPr bwMode="auto">
          <a:xfrm>
            <a:off x="2665413" y="549275"/>
            <a:ext cx="0" cy="4103688"/>
          </a:xfrm>
          <a:prstGeom prst="line">
            <a:avLst/>
          </a:prstGeom>
          <a:noFill/>
          <a:ln w="63500">
            <a:solidFill>
              <a:schemeClr val="tx1"/>
            </a:solidFill>
            <a:round/>
            <a:headEnd/>
            <a:tailEnd/>
          </a:ln>
        </p:spPr>
        <p:txBody>
          <a:bodyPr/>
          <a:lstStyle/>
          <a:p>
            <a:endParaRPr lang="pt-BR"/>
          </a:p>
        </p:txBody>
      </p:sp>
      <p:sp>
        <p:nvSpPr>
          <p:cNvPr id="162825" name="AutoShape 17"/>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2826" name="AutoShape 18"/>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2827" name="AutoShape 20"/>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2828" name="AutoShape 22"/>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2829" name="AutoShape 23"/>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2830" name="Line 26"/>
          <p:cNvSpPr>
            <a:spLocks noChangeShapeType="1"/>
          </p:cNvSpPr>
          <p:nvPr/>
        </p:nvSpPr>
        <p:spPr bwMode="auto">
          <a:xfrm>
            <a:off x="2665413" y="4581525"/>
            <a:ext cx="2159000" cy="0"/>
          </a:xfrm>
          <a:prstGeom prst="line">
            <a:avLst/>
          </a:prstGeom>
          <a:noFill/>
          <a:ln w="38100">
            <a:solidFill>
              <a:srgbClr val="0000FF"/>
            </a:solidFill>
            <a:round/>
            <a:headEnd/>
            <a:tailEnd/>
          </a:ln>
        </p:spPr>
        <p:txBody>
          <a:bodyPr/>
          <a:lstStyle/>
          <a:p>
            <a:endParaRPr lang="pt-BR"/>
          </a:p>
        </p:txBody>
      </p:sp>
      <p:sp>
        <p:nvSpPr>
          <p:cNvPr id="162831" name="Line 27"/>
          <p:cNvSpPr>
            <a:spLocks noChangeShapeType="1"/>
          </p:cNvSpPr>
          <p:nvPr/>
        </p:nvSpPr>
        <p:spPr bwMode="auto">
          <a:xfrm>
            <a:off x="431800" y="549275"/>
            <a:ext cx="2159000" cy="0"/>
          </a:xfrm>
          <a:prstGeom prst="line">
            <a:avLst/>
          </a:prstGeom>
          <a:noFill/>
          <a:ln w="38100">
            <a:solidFill>
              <a:srgbClr val="0000FF"/>
            </a:solidFill>
            <a:round/>
            <a:headEnd/>
            <a:tailEnd/>
          </a:ln>
        </p:spPr>
        <p:txBody>
          <a:bodyPr/>
          <a:lstStyle/>
          <a:p>
            <a:endParaRPr lang="pt-BR"/>
          </a:p>
        </p:txBody>
      </p:sp>
      <p:sp>
        <p:nvSpPr>
          <p:cNvPr id="162832" name="Rectangle 5"/>
          <p:cNvSpPr>
            <a:spLocks noChangeArrowheads="1"/>
          </p:cNvSpPr>
          <p:nvPr/>
        </p:nvSpPr>
        <p:spPr bwMode="auto">
          <a:xfrm>
            <a:off x="5040313" y="950913"/>
            <a:ext cx="6337300" cy="793750"/>
          </a:xfrm>
          <a:prstGeom prst="rect">
            <a:avLst/>
          </a:prstGeom>
          <a:noFill/>
          <a:ln w="9525">
            <a:noFill/>
            <a:miter lim="800000"/>
            <a:headEnd/>
            <a:tailEnd/>
          </a:ln>
        </p:spPr>
        <p:txBody>
          <a:bodyPr>
            <a:spAutoFit/>
          </a:bodyPr>
          <a:lstStyle/>
          <a:p>
            <a:pPr algn="just"/>
            <a:r>
              <a:rPr lang="pt-BR" sz="2300" b="1">
                <a:solidFill>
                  <a:srgbClr val="0033CC"/>
                </a:solidFill>
                <a:latin typeface="Calibri" pitchFamily="34" charset="0"/>
              </a:rPr>
              <a:t>Vazão a ser transportada por cada trecho na situação das LL posicionadas nos </a:t>
            </a:r>
            <a:r>
              <a:rPr lang="pt-BR" sz="2300" b="1">
                <a:solidFill>
                  <a:srgbClr val="FF0000"/>
                </a:solidFill>
                <a:latin typeface="Calibri" pitchFamily="34" charset="0"/>
              </a:rPr>
              <a:t>Hidrantes 1 e 5</a:t>
            </a:r>
          </a:p>
        </p:txBody>
      </p:sp>
      <p:sp>
        <p:nvSpPr>
          <p:cNvPr id="162833"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62834"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62835"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62836"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62837"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62838" name="Rectangle 5"/>
          <p:cNvSpPr>
            <a:spLocks noChangeArrowheads="1"/>
          </p:cNvSpPr>
          <p:nvPr/>
        </p:nvSpPr>
        <p:spPr bwMode="auto">
          <a:xfrm>
            <a:off x="3240088" y="42211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62839" name="Rectangle 5"/>
          <p:cNvSpPr>
            <a:spLocks noChangeArrowheads="1"/>
          </p:cNvSpPr>
          <p:nvPr/>
        </p:nvSpPr>
        <p:spPr bwMode="auto">
          <a:xfrm>
            <a:off x="793750" y="5111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62840" name="AutoShape 76"/>
          <p:cNvSpPr>
            <a:spLocks noChangeArrowheads="1"/>
          </p:cNvSpPr>
          <p:nvPr/>
        </p:nvSpPr>
        <p:spPr bwMode="auto">
          <a:xfrm>
            <a:off x="3600450" y="342900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62841" name="AutoShape 77"/>
          <p:cNvSpPr>
            <a:spLocks noChangeArrowheads="1"/>
          </p:cNvSpPr>
          <p:nvPr/>
        </p:nvSpPr>
        <p:spPr bwMode="auto">
          <a:xfrm rot="10800000">
            <a:off x="1152525" y="90805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graphicFrame>
        <p:nvGraphicFramePr>
          <p:cNvPr id="70769" name="Group 113"/>
          <p:cNvGraphicFramePr>
            <a:graphicFrameLocks noGrp="1"/>
          </p:cNvGraphicFramePr>
          <p:nvPr/>
        </p:nvGraphicFramePr>
        <p:xfrm>
          <a:off x="5905500" y="1844675"/>
          <a:ext cx="4176713" cy="2376488"/>
        </p:xfrm>
        <a:graphic>
          <a:graphicData uri="http://schemas.openxmlformats.org/drawingml/2006/table">
            <a:tbl>
              <a:tblPr/>
              <a:tblGrid>
                <a:gridCol w="1376363"/>
                <a:gridCol w="2800350"/>
              </a:tblGrid>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Trecho</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Situação (1-5)</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1 -2 </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q de 1 LL</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2- 3</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q de 1 LL</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3 -4</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q de 1 LL</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4 -5</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q de 1 LL</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62862" name="Rectangle 5"/>
          <p:cNvSpPr>
            <a:spLocks noChangeArrowheads="1"/>
          </p:cNvSpPr>
          <p:nvPr/>
        </p:nvSpPr>
        <p:spPr bwMode="auto">
          <a:xfrm>
            <a:off x="6481763" y="4714875"/>
            <a:ext cx="3455987" cy="442913"/>
          </a:xfrm>
          <a:prstGeom prst="rect">
            <a:avLst/>
          </a:prstGeom>
          <a:noFill/>
          <a:ln w="9525">
            <a:noFill/>
            <a:miter lim="800000"/>
            <a:headEnd/>
            <a:tailEnd/>
          </a:ln>
        </p:spPr>
        <p:txBody>
          <a:bodyPr>
            <a:spAutoFit/>
          </a:bodyPr>
          <a:lstStyle/>
          <a:p>
            <a:pPr algn="ctr"/>
            <a:r>
              <a:rPr lang="pt-BR" sz="2300" b="1">
                <a:solidFill>
                  <a:srgbClr val="0033CC"/>
                </a:solidFill>
                <a:latin typeface="Calibri" pitchFamily="34" charset="0"/>
              </a:rPr>
              <a:t>L = 24 + 24 + 24 + 24 m</a:t>
            </a:r>
            <a:endParaRPr lang="pt-BR" sz="23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3842"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E60C5A17-E67B-4958-A5B5-AEADE8944178}" type="slidenum">
              <a:rPr lang="pt-BR" sz="1200" b="1">
                <a:solidFill>
                  <a:srgbClr val="898989"/>
                </a:solidFill>
                <a:latin typeface="Calibri" pitchFamily="34" charset="0"/>
              </a:rPr>
              <a:pPr algn="r"/>
              <a:t>43</a:t>
            </a:fld>
            <a:endParaRPr lang="pt-BR" sz="1200" b="1">
              <a:solidFill>
                <a:srgbClr val="898989"/>
              </a:solidFill>
              <a:latin typeface="Calibri" pitchFamily="34" charset="0"/>
            </a:endParaRPr>
          </a:p>
        </p:txBody>
      </p:sp>
      <p:sp>
        <p:nvSpPr>
          <p:cNvPr id="163843"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63844"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63845"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63846"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63847"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63848" name="Line 9"/>
          <p:cNvSpPr>
            <a:spLocks noChangeShapeType="1"/>
          </p:cNvSpPr>
          <p:nvPr/>
        </p:nvSpPr>
        <p:spPr bwMode="auto">
          <a:xfrm>
            <a:off x="2665413" y="479425"/>
            <a:ext cx="0" cy="4102100"/>
          </a:xfrm>
          <a:prstGeom prst="line">
            <a:avLst/>
          </a:prstGeom>
          <a:noFill/>
          <a:ln w="63500">
            <a:solidFill>
              <a:schemeClr val="tx1"/>
            </a:solidFill>
            <a:round/>
            <a:headEnd/>
            <a:tailEnd/>
          </a:ln>
        </p:spPr>
        <p:txBody>
          <a:bodyPr/>
          <a:lstStyle/>
          <a:p>
            <a:endParaRPr lang="pt-BR"/>
          </a:p>
        </p:txBody>
      </p:sp>
      <p:sp>
        <p:nvSpPr>
          <p:cNvPr id="163849"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3850"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3851"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3852"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3853"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3854" name="Line 15"/>
          <p:cNvSpPr>
            <a:spLocks noChangeShapeType="1"/>
          </p:cNvSpPr>
          <p:nvPr/>
        </p:nvSpPr>
        <p:spPr bwMode="auto">
          <a:xfrm>
            <a:off x="2665413" y="3608388"/>
            <a:ext cx="2159000" cy="0"/>
          </a:xfrm>
          <a:prstGeom prst="line">
            <a:avLst/>
          </a:prstGeom>
          <a:noFill/>
          <a:ln w="38100">
            <a:solidFill>
              <a:srgbClr val="0000FF"/>
            </a:solidFill>
            <a:round/>
            <a:headEnd/>
            <a:tailEnd/>
          </a:ln>
        </p:spPr>
        <p:txBody>
          <a:bodyPr/>
          <a:lstStyle/>
          <a:p>
            <a:endParaRPr lang="pt-BR"/>
          </a:p>
        </p:txBody>
      </p:sp>
      <p:sp>
        <p:nvSpPr>
          <p:cNvPr id="163855" name="Line 16"/>
          <p:cNvSpPr>
            <a:spLocks noChangeShapeType="1"/>
          </p:cNvSpPr>
          <p:nvPr/>
        </p:nvSpPr>
        <p:spPr bwMode="auto">
          <a:xfrm>
            <a:off x="431800" y="1630363"/>
            <a:ext cx="2159000" cy="0"/>
          </a:xfrm>
          <a:prstGeom prst="line">
            <a:avLst/>
          </a:prstGeom>
          <a:noFill/>
          <a:ln w="38100">
            <a:solidFill>
              <a:srgbClr val="0000FF"/>
            </a:solidFill>
            <a:round/>
            <a:headEnd/>
            <a:tailEnd/>
          </a:ln>
        </p:spPr>
        <p:txBody>
          <a:bodyPr/>
          <a:lstStyle/>
          <a:p>
            <a:endParaRPr lang="pt-BR"/>
          </a:p>
        </p:txBody>
      </p:sp>
      <p:sp>
        <p:nvSpPr>
          <p:cNvPr id="163856"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63857"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63858"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63859"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63860"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63861" name="Rectangle 5"/>
          <p:cNvSpPr>
            <a:spLocks noChangeArrowheads="1"/>
          </p:cNvSpPr>
          <p:nvPr/>
        </p:nvSpPr>
        <p:spPr bwMode="auto">
          <a:xfrm>
            <a:off x="3240088" y="32480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63862" name="Rectangle 5"/>
          <p:cNvSpPr>
            <a:spLocks noChangeArrowheads="1"/>
          </p:cNvSpPr>
          <p:nvPr/>
        </p:nvSpPr>
        <p:spPr bwMode="auto">
          <a:xfrm>
            <a:off x="793750" y="15922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63863" name="AutoShape 48"/>
          <p:cNvSpPr>
            <a:spLocks noChangeArrowheads="1"/>
          </p:cNvSpPr>
          <p:nvPr/>
        </p:nvSpPr>
        <p:spPr bwMode="auto">
          <a:xfrm>
            <a:off x="3600450" y="2493963"/>
            <a:ext cx="287338" cy="792162"/>
          </a:xfrm>
          <a:prstGeom prst="upArrow">
            <a:avLst>
              <a:gd name="adj1" fmla="val 50000"/>
              <a:gd name="adj2" fmla="val 68922"/>
            </a:avLst>
          </a:prstGeom>
          <a:solidFill>
            <a:srgbClr val="C0C0C0"/>
          </a:solidFill>
          <a:ln w="9525">
            <a:solidFill>
              <a:schemeClr val="tx1"/>
            </a:solidFill>
            <a:miter lim="800000"/>
            <a:headEnd/>
            <a:tailEnd/>
          </a:ln>
        </p:spPr>
        <p:txBody>
          <a:bodyPr wrap="none" anchor="ctr"/>
          <a:lstStyle/>
          <a:p>
            <a:endParaRPr lang="pt-BR"/>
          </a:p>
        </p:txBody>
      </p:sp>
      <p:sp>
        <p:nvSpPr>
          <p:cNvPr id="163864" name="AutoShape 49"/>
          <p:cNvSpPr>
            <a:spLocks noChangeArrowheads="1"/>
          </p:cNvSpPr>
          <p:nvPr/>
        </p:nvSpPr>
        <p:spPr bwMode="auto">
          <a:xfrm rot="10800000">
            <a:off x="1152525" y="1916113"/>
            <a:ext cx="287338" cy="792162"/>
          </a:xfrm>
          <a:prstGeom prst="upArrow">
            <a:avLst>
              <a:gd name="adj1" fmla="val 50000"/>
              <a:gd name="adj2" fmla="val 68922"/>
            </a:avLst>
          </a:prstGeom>
          <a:solidFill>
            <a:srgbClr val="C0C0C0"/>
          </a:solidFill>
          <a:ln w="9525">
            <a:solidFill>
              <a:schemeClr val="tx1"/>
            </a:solidFill>
            <a:miter lim="800000"/>
            <a:headEnd/>
            <a:tailEnd/>
          </a:ln>
        </p:spPr>
        <p:txBody>
          <a:bodyPr wrap="none" anchor="ctr"/>
          <a:lstStyle/>
          <a:p>
            <a:endParaRPr lang="pt-BR"/>
          </a:p>
        </p:txBody>
      </p:sp>
      <p:sp>
        <p:nvSpPr>
          <p:cNvPr id="163865" name="Rectangle 5"/>
          <p:cNvSpPr>
            <a:spLocks noChangeArrowheads="1"/>
          </p:cNvSpPr>
          <p:nvPr/>
        </p:nvSpPr>
        <p:spPr bwMode="auto">
          <a:xfrm>
            <a:off x="5040313" y="950913"/>
            <a:ext cx="6337300" cy="793750"/>
          </a:xfrm>
          <a:prstGeom prst="rect">
            <a:avLst/>
          </a:prstGeom>
          <a:noFill/>
          <a:ln w="9525">
            <a:noFill/>
            <a:miter lim="800000"/>
            <a:headEnd/>
            <a:tailEnd/>
          </a:ln>
        </p:spPr>
        <p:txBody>
          <a:bodyPr>
            <a:spAutoFit/>
          </a:bodyPr>
          <a:lstStyle/>
          <a:p>
            <a:pPr algn="just"/>
            <a:r>
              <a:rPr lang="pt-BR" sz="2300" b="1">
                <a:solidFill>
                  <a:srgbClr val="0033CC"/>
                </a:solidFill>
                <a:latin typeface="Calibri" pitchFamily="34" charset="0"/>
              </a:rPr>
              <a:t>Vazão a ser transportada por cada trecho na situação das LL posicionadas nos </a:t>
            </a:r>
            <a:r>
              <a:rPr lang="pt-BR" sz="2300" b="1">
                <a:solidFill>
                  <a:srgbClr val="FF0000"/>
                </a:solidFill>
                <a:latin typeface="Calibri" pitchFamily="34" charset="0"/>
              </a:rPr>
              <a:t>Hidrantes 2 e 4</a:t>
            </a:r>
          </a:p>
        </p:txBody>
      </p:sp>
      <p:graphicFrame>
        <p:nvGraphicFramePr>
          <p:cNvPr id="71730" name="Group 50"/>
          <p:cNvGraphicFramePr>
            <a:graphicFrameLocks noGrp="1"/>
          </p:cNvGraphicFramePr>
          <p:nvPr/>
        </p:nvGraphicFramePr>
        <p:xfrm>
          <a:off x="5905500" y="1916113"/>
          <a:ext cx="4176713" cy="2376487"/>
        </p:xfrm>
        <a:graphic>
          <a:graphicData uri="http://schemas.openxmlformats.org/drawingml/2006/table">
            <a:tbl>
              <a:tblPr/>
              <a:tblGrid>
                <a:gridCol w="1376363"/>
                <a:gridCol w="2800350"/>
              </a:tblGrid>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Trecho</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Situação (2-4)</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1 -2 </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q de 2 LL</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2- 3</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q de 1 LL</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3 -4</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q de 1 LL</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4 -5</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0</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63886" name="Rectangle 5"/>
          <p:cNvSpPr>
            <a:spLocks noChangeArrowheads="1"/>
          </p:cNvSpPr>
          <p:nvPr/>
        </p:nvSpPr>
        <p:spPr bwMode="auto">
          <a:xfrm>
            <a:off x="6481763" y="4714875"/>
            <a:ext cx="3455987" cy="442913"/>
          </a:xfrm>
          <a:prstGeom prst="rect">
            <a:avLst/>
          </a:prstGeom>
          <a:noFill/>
          <a:ln w="9525">
            <a:noFill/>
            <a:miter lim="800000"/>
            <a:headEnd/>
            <a:tailEnd/>
          </a:ln>
        </p:spPr>
        <p:txBody>
          <a:bodyPr>
            <a:spAutoFit/>
          </a:bodyPr>
          <a:lstStyle/>
          <a:p>
            <a:pPr algn="ctr"/>
            <a:r>
              <a:rPr lang="pt-BR" sz="2300" b="1">
                <a:solidFill>
                  <a:srgbClr val="0033CC"/>
                </a:solidFill>
                <a:latin typeface="Calibri" pitchFamily="34" charset="0"/>
              </a:rPr>
              <a:t>L = 24 + 24 + 24 m</a:t>
            </a:r>
            <a:endParaRPr lang="pt-BR" sz="23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4866"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844003E8-B82B-4C3E-90F6-EC7CBC7FB36C}" type="slidenum">
              <a:rPr lang="pt-BR" sz="1200" b="1">
                <a:solidFill>
                  <a:srgbClr val="898989"/>
                </a:solidFill>
                <a:latin typeface="Calibri" pitchFamily="34" charset="0"/>
              </a:rPr>
              <a:pPr algn="r"/>
              <a:t>44</a:t>
            </a:fld>
            <a:endParaRPr lang="pt-BR" sz="1200" b="1">
              <a:solidFill>
                <a:srgbClr val="898989"/>
              </a:solidFill>
              <a:latin typeface="Calibri" pitchFamily="34" charset="0"/>
            </a:endParaRPr>
          </a:p>
        </p:txBody>
      </p:sp>
      <p:sp>
        <p:nvSpPr>
          <p:cNvPr id="164867" name="Rectangle 4"/>
          <p:cNvSpPr>
            <a:spLocks noChangeArrowheads="1"/>
          </p:cNvSpPr>
          <p:nvPr/>
        </p:nvSpPr>
        <p:spPr bwMode="auto">
          <a:xfrm>
            <a:off x="288925" y="188913"/>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64868" name="AutoShape 5"/>
          <p:cNvSpPr>
            <a:spLocks noChangeArrowheads="1"/>
          </p:cNvSpPr>
          <p:nvPr/>
        </p:nvSpPr>
        <p:spPr bwMode="auto">
          <a:xfrm>
            <a:off x="49688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64869" name="AutoShape 6"/>
          <p:cNvSpPr>
            <a:spLocks noChangeArrowheads="1"/>
          </p:cNvSpPr>
          <p:nvPr/>
        </p:nvSpPr>
        <p:spPr bwMode="auto">
          <a:xfrm>
            <a:off x="23050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64870" name="Line 7"/>
          <p:cNvSpPr>
            <a:spLocks noChangeShapeType="1"/>
          </p:cNvSpPr>
          <p:nvPr/>
        </p:nvSpPr>
        <p:spPr bwMode="auto">
          <a:xfrm flipH="1">
            <a:off x="3097213" y="6092825"/>
            <a:ext cx="1944687" cy="0"/>
          </a:xfrm>
          <a:prstGeom prst="line">
            <a:avLst/>
          </a:prstGeom>
          <a:noFill/>
          <a:ln w="63500">
            <a:solidFill>
              <a:srgbClr val="808080"/>
            </a:solidFill>
            <a:round/>
            <a:headEnd/>
            <a:tailEnd/>
          </a:ln>
        </p:spPr>
        <p:txBody>
          <a:bodyPr/>
          <a:lstStyle/>
          <a:p>
            <a:endParaRPr lang="pt-BR"/>
          </a:p>
        </p:txBody>
      </p:sp>
      <p:sp>
        <p:nvSpPr>
          <p:cNvPr id="164871" name="Line 8"/>
          <p:cNvSpPr>
            <a:spLocks noChangeShapeType="1"/>
          </p:cNvSpPr>
          <p:nvPr/>
        </p:nvSpPr>
        <p:spPr bwMode="auto">
          <a:xfrm>
            <a:off x="2665413" y="4652963"/>
            <a:ext cx="0" cy="1223962"/>
          </a:xfrm>
          <a:prstGeom prst="line">
            <a:avLst/>
          </a:prstGeom>
          <a:noFill/>
          <a:ln w="63500">
            <a:solidFill>
              <a:srgbClr val="808080"/>
            </a:solidFill>
            <a:round/>
            <a:headEnd/>
            <a:tailEnd/>
          </a:ln>
        </p:spPr>
        <p:txBody>
          <a:bodyPr/>
          <a:lstStyle/>
          <a:p>
            <a:endParaRPr lang="pt-BR"/>
          </a:p>
        </p:txBody>
      </p:sp>
      <p:sp>
        <p:nvSpPr>
          <p:cNvPr id="164872" name="Line 9"/>
          <p:cNvSpPr>
            <a:spLocks noChangeShapeType="1"/>
          </p:cNvSpPr>
          <p:nvPr/>
        </p:nvSpPr>
        <p:spPr bwMode="auto">
          <a:xfrm>
            <a:off x="2665413" y="549275"/>
            <a:ext cx="0" cy="4032250"/>
          </a:xfrm>
          <a:prstGeom prst="line">
            <a:avLst/>
          </a:prstGeom>
          <a:noFill/>
          <a:ln w="63500">
            <a:solidFill>
              <a:schemeClr val="tx1"/>
            </a:solidFill>
            <a:round/>
            <a:headEnd/>
            <a:tailEnd/>
          </a:ln>
        </p:spPr>
        <p:txBody>
          <a:bodyPr/>
          <a:lstStyle/>
          <a:p>
            <a:endParaRPr lang="pt-BR"/>
          </a:p>
        </p:txBody>
      </p:sp>
      <p:sp>
        <p:nvSpPr>
          <p:cNvPr id="164873" name="AutoShape 10"/>
          <p:cNvSpPr>
            <a:spLocks noChangeArrowheads="1"/>
          </p:cNvSpPr>
          <p:nvPr/>
        </p:nvSpPr>
        <p:spPr bwMode="auto">
          <a:xfrm>
            <a:off x="25209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4874" name="AutoShape 11"/>
          <p:cNvSpPr>
            <a:spLocks noChangeArrowheads="1"/>
          </p:cNvSpPr>
          <p:nvPr/>
        </p:nvSpPr>
        <p:spPr bwMode="auto">
          <a:xfrm>
            <a:off x="25209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4875" name="AutoShape 12"/>
          <p:cNvSpPr>
            <a:spLocks noChangeArrowheads="1"/>
          </p:cNvSpPr>
          <p:nvPr/>
        </p:nvSpPr>
        <p:spPr bwMode="auto">
          <a:xfrm>
            <a:off x="25209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4876" name="AutoShape 13"/>
          <p:cNvSpPr>
            <a:spLocks noChangeArrowheads="1"/>
          </p:cNvSpPr>
          <p:nvPr/>
        </p:nvSpPr>
        <p:spPr bwMode="auto">
          <a:xfrm>
            <a:off x="25209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4877" name="AutoShape 14"/>
          <p:cNvSpPr>
            <a:spLocks noChangeArrowheads="1"/>
          </p:cNvSpPr>
          <p:nvPr/>
        </p:nvSpPr>
        <p:spPr bwMode="auto">
          <a:xfrm>
            <a:off x="25209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4878" name="Line 15"/>
          <p:cNvSpPr>
            <a:spLocks noChangeShapeType="1"/>
          </p:cNvSpPr>
          <p:nvPr/>
        </p:nvSpPr>
        <p:spPr bwMode="auto">
          <a:xfrm>
            <a:off x="2665413" y="2600325"/>
            <a:ext cx="2159000" cy="0"/>
          </a:xfrm>
          <a:prstGeom prst="line">
            <a:avLst/>
          </a:prstGeom>
          <a:noFill/>
          <a:ln w="38100">
            <a:solidFill>
              <a:srgbClr val="0000FF"/>
            </a:solidFill>
            <a:round/>
            <a:headEnd/>
            <a:tailEnd/>
          </a:ln>
        </p:spPr>
        <p:txBody>
          <a:bodyPr/>
          <a:lstStyle/>
          <a:p>
            <a:endParaRPr lang="pt-BR"/>
          </a:p>
        </p:txBody>
      </p:sp>
      <p:sp>
        <p:nvSpPr>
          <p:cNvPr id="164879" name="Line 16"/>
          <p:cNvSpPr>
            <a:spLocks noChangeShapeType="1"/>
          </p:cNvSpPr>
          <p:nvPr/>
        </p:nvSpPr>
        <p:spPr bwMode="auto">
          <a:xfrm>
            <a:off x="431800" y="2603500"/>
            <a:ext cx="2159000" cy="0"/>
          </a:xfrm>
          <a:prstGeom prst="line">
            <a:avLst/>
          </a:prstGeom>
          <a:noFill/>
          <a:ln w="38100">
            <a:solidFill>
              <a:srgbClr val="0000FF"/>
            </a:solidFill>
            <a:round/>
            <a:headEnd/>
            <a:tailEnd/>
          </a:ln>
        </p:spPr>
        <p:txBody>
          <a:bodyPr/>
          <a:lstStyle/>
          <a:p>
            <a:endParaRPr lang="pt-BR"/>
          </a:p>
        </p:txBody>
      </p:sp>
      <p:sp>
        <p:nvSpPr>
          <p:cNvPr id="164880" name="Rectangle 5"/>
          <p:cNvSpPr>
            <a:spLocks noChangeArrowheads="1"/>
          </p:cNvSpPr>
          <p:nvPr/>
        </p:nvSpPr>
        <p:spPr bwMode="auto">
          <a:xfrm>
            <a:off x="22304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64881" name="Rectangle 5"/>
          <p:cNvSpPr>
            <a:spLocks noChangeArrowheads="1"/>
          </p:cNvSpPr>
          <p:nvPr/>
        </p:nvSpPr>
        <p:spPr bwMode="auto">
          <a:xfrm>
            <a:off x="22304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64882" name="Rectangle 5"/>
          <p:cNvSpPr>
            <a:spLocks noChangeArrowheads="1"/>
          </p:cNvSpPr>
          <p:nvPr/>
        </p:nvSpPr>
        <p:spPr bwMode="auto">
          <a:xfrm>
            <a:off x="22304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64883" name="Rectangle 5"/>
          <p:cNvSpPr>
            <a:spLocks noChangeArrowheads="1"/>
          </p:cNvSpPr>
          <p:nvPr/>
        </p:nvSpPr>
        <p:spPr bwMode="auto">
          <a:xfrm>
            <a:off x="22320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64884" name="Rectangle 5"/>
          <p:cNvSpPr>
            <a:spLocks noChangeArrowheads="1"/>
          </p:cNvSpPr>
          <p:nvPr/>
        </p:nvSpPr>
        <p:spPr bwMode="auto">
          <a:xfrm>
            <a:off x="22320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64885" name="Rectangle 5"/>
          <p:cNvSpPr>
            <a:spLocks noChangeArrowheads="1"/>
          </p:cNvSpPr>
          <p:nvPr/>
        </p:nvSpPr>
        <p:spPr bwMode="auto">
          <a:xfrm>
            <a:off x="3240088" y="22399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64886" name="Rectangle 5"/>
          <p:cNvSpPr>
            <a:spLocks noChangeArrowheads="1"/>
          </p:cNvSpPr>
          <p:nvPr/>
        </p:nvSpPr>
        <p:spPr bwMode="auto">
          <a:xfrm>
            <a:off x="793750" y="25654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64887" name="AutoShape 48"/>
          <p:cNvSpPr>
            <a:spLocks noChangeArrowheads="1"/>
          </p:cNvSpPr>
          <p:nvPr/>
        </p:nvSpPr>
        <p:spPr bwMode="auto">
          <a:xfrm>
            <a:off x="3600450" y="1485900"/>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64888" name="AutoShape 49"/>
          <p:cNvSpPr>
            <a:spLocks noChangeArrowheads="1"/>
          </p:cNvSpPr>
          <p:nvPr/>
        </p:nvSpPr>
        <p:spPr bwMode="auto">
          <a:xfrm rot="10800000">
            <a:off x="1152525" y="2924175"/>
            <a:ext cx="287338" cy="792163"/>
          </a:xfrm>
          <a:prstGeom prst="upArrow">
            <a:avLst>
              <a:gd name="adj1" fmla="val 50000"/>
              <a:gd name="adj2" fmla="val 68923"/>
            </a:avLst>
          </a:prstGeom>
          <a:solidFill>
            <a:srgbClr val="C0C0C0"/>
          </a:solidFill>
          <a:ln w="9525">
            <a:solidFill>
              <a:schemeClr val="tx1"/>
            </a:solidFill>
            <a:miter lim="800000"/>
            <a:headEnd/>
            <a:tailEnd/>
          </a:ln>
        </p:spPr>
        <p:txBody>
          <a:bodyPr wrap="none" anchor="ctr"/>
          <a:lstStyle/>
          <a:p>
            <a:endParaRPr lang="pt-BR"/>
          </a:p>
        </p:txBody>
      </p:sp>
      <p:sp>
        <p:nvSpPr>
          <p:cNvPr id="164889" name="Rectangle 5"/>
          <p:cNvSpPr>
            <a:spLocks noChangeArrowheads="1"/>
          </p:cNvSpPr>
          <p:nvPr/>
        </p:nvSpPr>
        <p:spPr bwMode="auto">
          <a:xfrm>
            <a:off x="5040313" y="950913"/>
            <a:ext cx="6337300" cy="793750"/>
          </a:xfrm>
          <a:prstGeom prst="rect">
            <a:avLst/>
          </a:prstGeom>
          <a:noFill/>
          <a:ln w="9525">
            <a:noFill/>
            <a:miter lim="800000"/>
            <a:headEnd/>
            <a:tailEnd/>
          </a:ln>
        </p:spPr>
        <p:txBody>
          <a:bodyPr>
            <a:spAutoFit/>
          </a:bodyPr>
          <a:lstStyle/>
          <a:p>
            <a:pPr algn="just"/>
            <a:r>
              <a:rPr lang="pt-BR" sz="2300" b="1">
                <a:solidFill>
                  <a:srgbClr val="0033CC"/>
                </a:solidFill>
                <a:latin typeface="Calibri" pitchFamily="34" charset="0"/>
              </a:rPr>
              <a:t>Vazão a ser transportada por cada trecho na situação das LL posicionadas no </a:t>
            </a:r>
            <a:r>
              <a:rPr lang="pt-BR" sz="2300" b="1">
                <a:solidFill>
                  <a:srgbClr val="FF0000"/>
                </a:solidFill>
                <a:latin typeface="Calibri" pitchFamily="34" charset="0"/>
              </a:rPr>
              <a:t>Hidrante 3</a:t>
            </a:r>
          </a:p>
        </p:txBody>
      </p:sp>
      <p:graphicFrame>
        <p:nvGraphicFramePr>
          <p:cNvPr id="72754" name="Group 50"/>
          <p:cNvGraphicFramePr>
            <a:graphicFrameLocks noGrp="1"/>
          </p:cNvGraphicFramePr>
          <p:nvPr/>
        </p:nvGraphicFramePr>
        <p:xfrm>
          <a:off x="5905500" y="1844675"/>
          <a:ext cx="4176713" cy="2376488"/>
        </p:xfrm>
        <a:graphic>
          <a:graphicData uri="http://schemas.openxmlformats.org/drawingml/2006/table">
            <a:tbl>
              <a:tblPr/>
              <a:tblGrid>
                <a:gridCol w="1376363"/>
                <a:gridCol w="2800350"/>
              </a:tblGrid>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Trecho</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Situação (3-3)</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1 -2 </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q de 2 LL</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2- 3</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q de 2 LL</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3 -4</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0</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 4 -5</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400" b="1" i="0" u="none" strike="noStrike" cap="none" normalizeH="0" baseline="0" smtClean="0">
                          <a:ln>
                            <a:noFill/>
                          </a:ln>
                          <a:solidFill>
                            <a:srgbClr val="000000"/>
                          </a:solidFill>
                          <a:effectLst/>
                          <a:latin typeface="Arial" charset="0"/>
                          <a:cs typeface="Arial" charset="0"/>
                        </a:rPr>
                        <a:t>0</a:t>
                      </a:r>
                      <a:endParaRPr kumimoji="0" lang="pt-BR" sz="24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64910" name="Rectangle 5"/>
          <p:cNvSpPr>
            <a:spLocks noChangeArrowheads="1"/>
          </p:cNvSpPr>
          <p:nvPr/>
        </p:nvSpPr>
        <p:spPr bwMode="auto">
          <a:xfrm>
            <a:off x="6985000" y="4508500"/>
            <a:ext cx="2089150" cy="442913"/>
          </a:xfrm>
          <a:prstGeom prst="rect">
            <a:avLst/>
          </a:prstGeom>
          <a:noFill/>
          <a:ln w="9525">
            <a:noFill/>
            <a:miter lim="800000"/>
            <a:headEnd/>
            <a:tailEnd/>
          </a:ln>
        </p:spPr>
        <p:txBody>
          <a:bodyPr>
            <a:spAutoFit/>
          </a:bodyPr>
          <a:lstStyle/>
          <a:p>
            <a:pPr algn="just"/>
            <a:r>
              <a:rPr lang="pt-BR" sz="2300" b="1">
                <a:solidFill>
                  <a:srgbClr val="0033CC"/>
                </a:solidFill>
                <a:latin typeface="Calibri" pitchFamily="34" charset="0"/>
              </a:rPr>
              <a:t>L = 24 + 24 m</a:t>
            </a:r>
            <a:endParaRPr lang="pt-BR" sz="23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589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47E4F875-D428-4CAA-A779-95816C49BD27}" type="slidenum">
              <a:rPr lang="pt-BR" sz="1200" b="1">
                <a:solidFill>
                  <a:srgbClr val="898989"/>
                </a:solidFill>
                <a:latin typeface="Calibri" pitchFamily="34" charset="0"/>
              </a:rPr>
              <a:pPr algn="r"/>
              <a:t>45</a:t>
            </a:fld>
            <a:endParaRPr lang="pt-BR" sz="1200" b="1">
              <a:solidFill>
                <a:srgbClr val="898989"/>
              </a:solidFill>
              <a:latin typeface="Calibri" pitchFamily="34" charset="0"/>
            </a:endParaRPr>
          </a:p>
        </p:txBody>
      </p:sp>
      <p:sp>
        <p:nvSpPr>
          <p:cNvPr id="165891" name="Rectangle 5"/>
          <p:cNvSpPr>
            <a:spLocks noChangeArrowheads="1"/>
          </p:cNvSpPr>
          <p:nvPr/>
        </p:nvSpPr>
        <p:spPr bwMode="auto">
          <a:xfrm>
            <a:off x="73025" y="260350"/>
            <a:ext cx="11304588" cy="4057650"/>
          </a:xfrm>
          <a:prstGeom prst="rect">
            <a:avLst/>
          </a:prstGeom>
          <a:noFill/>
          <a:ln w="9525">
            <a:noFill/>
            <a:miter lim="800000"/>
            <a:headEnd/>
            <a:tailEnd/>
          </a:ln>
        </p:spPr>
        <p:txBody>
          <a:bodyPr>
            <a:spAutoFit/>
          </a:bodyPr>
          <a:lstStyle/>
          <a:p>
            <a:pPr algn="just"/>
            <a:r>
              <a:rPr lang="pt-BR" sz="3000" b="1">
                <a:latin typeface="Calibri" pitchFamily="34" charset="0"/>
              </a:rPr>
              <a:t>Observação:</a:t>
            </a:r>
            <a:r>
              <a:rPr lang="pt-BR" sz="2400" b="1">
                <a:latin typeface="Calibri" pitchFamily="34" charset="0"/>
              </a:rPr>
              <a:t> </a:t>
            </a:r>
          </a:p>
          <a:p>
            <a:pPr algn="just"/>
            <a:r>
              <a:rPr lang="pt-BR" sz="2300" b="1">
                <a:latin typeface="Calibri" pitchFamily="34" charset="0"/>
              </a:rPr>
              <a:t>Obviamente, o comprimento total da Linha Principal é sempre o mesmo (L), independente da posição em que estão as LL.</a:t>
            </a:r>
          </a:p>
          <a:p>
            <a:pPr algn="just"/>
            <a:r>
              <a:rPr lang="pt-BR" sz="2300" b="1">
                <a:latin typeface="Calibri" pitchFamily="34" charset="0"/>
              </a:rPr>
              <a:t>Por outro lado, note que na etapa 1, todos os trechos estão conduzindo alguma vazão. Na etapa 2, o trecho 4-5 não conduz vazão: existe água na LP nesse trecho, essa água está pressurizada, mas a rigor não há fluxo de água (vazão nula). Portanto, a Hf e o Desnível Z da LP nessa etapa 2 são calculados considerando apenas o comprimento entre os Hidrantes 1 e 4.</a:t>
            </a:r>
          </a:p>
          <a:p>
            <a:pPr algn="just"/>
            <a:r>
              <a:rPr lang="pt-BR" sz="2300" b="1">
                <a:latin typeface="Calibri" pitchFamily="34" charset="0"/>
              </a:rPr>
              <a:t>Na etapa 3, apenas os trechos 1-2 e 2-3 estão conduzindo  vazão. Então, a Hf e o Desnível Z da LP nessa etapa é calculada considerando apenas os comprimentos desses dois trechos.</a:t>
            </a:r>
          </a:p>
          <a:p>
            <a:pPr algn="just"/>
            <a:r>
              <a:rPr lang="pt-BR" sz="2300" b="1">
                <a:latin typeface="Calibri" pitchFamily="34" charset="0"/>
              </a:rPr>
              <a:t>Para as demais etapas, segue-se o mesmo raciocínio.</a:t>
            </a:r>
          </a:p>
        </p:txBody>
      </p:sp>
      <p:graphicFrame>
        <p:nvGraphicFramePr>
          <p:cNvPr id="79902" name="Group 30"/>
          <p:cNvGraphicFramePr>
            <a:graphicFrameLocks noGrp="1"/>
          </p:cNvGraphicFramePr>
          <p:nvPr/>
        </p:nvGraphicFramePr>
        <p:xfrm>
          <a:off x="7200900" y="4406900"/>
          <a:ext cx="4176713" cy="1901825"/>
        </p:xfrm>
        <a:graphic>
          <a:graphicData uri="http://schemas.openxmlformats.org/drawingml/2006/table">
            <a:tbl>
              <a:tblPr/>
              <a:tblGrid>
                <a:gridCol w="1376363"/>
                <a:gridCol w="2800350"/>
              </a:tblGrid>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rgbClr val="000000"/>
                          </a:solidFill>
                          <a:effectLst/>
                          <a:latin typeface="Arial" charset="0"/>
                          <a:cs typeface="Arial" charset="0"/>
                        </a:rPr>
                        <a:t>Etapas</a:t>
                      </a:r>
                      <a:endParaRPr kumimoji="0" lang="pt-BR" sz="23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rgbClr val="000000"/>
                          </a:solidFill>
                          <a:effectLst/>
                          <a:latin typeface="Arial" charset="0"/>
                          <a:cs typeface="Arial" charset="0"/>
                        </a:rPr>
                        <a:t>L (m)</a:t>
                      </a:r>
                      <a:endParaRPr kumimoji="0" lang="pt-BR" sz="2300" b="1"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96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46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II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6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III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2300" b="1" i="0" u="none" strike="noStrike" cap="none" normalizeH="0" baseline="0" smtClean="0">
                          <a:ln>
                            <a:noFill/>
                          </a:ln>
                          <a:solidFill>
                            <a:schemeClr val="tx1"/>
                          </a:solidFill>
                          <a:effectLst/>
                          <a:latin typeface="Arial" charset="0"/>
                          <a:cs typeface="Arial"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65909" name="Rectangle 5"/>
          <p:cNvSpPr>
            <a:spLocks noChangeArrowheads="1"/>
          </p:cNvSpPr>
          <p:nvPr/>
        </p:nvSpPr>
        <p:spPr bwMode="auto">
          <a:xfrm>
            <a:off x="73025" y="4732338"/>
            <a:ext cx="5040313" cy="1495425"/>
          </a:xfrm>
          <a:prstGeom prst="rect">
            <a:avLst/>
          </a:prstGeom>
          <a:noFill/>
          <a:ln w="9525">
            <a:noFill/>
            <a:miter lim="800000"/>
            <a:headEnd/>
            <a:tailEnd/>
          </a:ln>
        </p:spPr>
        <p:txBody>
          <a:bodyPr>
            <a:spAutoFit/>
          </a:bodyPr>
          <a:lstStyle/>
          <a:p>
            <a:pPr algn="just"/>
            <a:r>
              <a:rPr lang="pt-BR" sz="2300" b="1">
                <a:latin typeface="Calibri" pitchFamily="34" charset="0"/>
              </a:rPr>
              <a:t>Em síntese e sendo o espaçamento recomendado entre as LL e, portanto, entre os Hidrantes, igual a 24 m no nosso exemplo, temos:</a:t>
            </a:r>
          </a:p>
        </p:txBody>
      </p:sp>
      <p:sp>
        <p:nvSpPr>
          <p:cNvPr id="165910" name="Line 29"/>
          <p:cNvSpPr>
            <a:spLocks noChangeShapeType="1"/>
          </p:cNvSpPr>
          <p:nvPr/>
        </p:nvSpPr>
        <p:spPr bwMode="auto">
          <a:xfrm>
            <a:off x="5329238" y="5589588"/>
            <a:ext cx="1441450" cy="0"/>
          </a:xfrm>
          <a:prstGeom prst="line">
            <a:avLst/>
          </a:prstGeom>
          <a:noFill/>
          <a:ln w="38100">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6914"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44A587A3-A41E-4DAB-A9AE-8C93E6C706D9}" type="slidenum">
              <a:rPr lang="pt-BR" sz="1200" b="1">
                <a:solidFill>
                  <a:srgbClr val="898989"/>
                </a:solidFill>
                <a:latin typeface="Calibri" pitchFamily="34" charset="0"/>
              </a:rPr>
              <a:pPr algn="r"/>
              <a:t>46</a:t>
            </a:fld>
            <a:endParaRPr lang="pt-BR" sz="1200" b="1">
              <a:solidFill>
                <a:srgbClr val="898989"/>
              </a:solidFill>
              <a:latin typeface="Calibri" pitchFamily="34" charset="0"/>
            </a:endParaRPr>
          </a:p>
        </p:txBody>
      </p:sp>
      <p:sp>
        <p:nvSpPr>
          <p:cNvPr id="166915" name="Rectangle 5"/>
          <p:cNvSpPr>
            <a:spLocks noChangeArrowheads="1"/>
          </p:cNvSpPr>
          <p:nvPr/>
        </p:nvSpPr>
        <p:spPr bwMode="auto">
          <a:xfrm>
            <a:off x="88900" y="2179638"/>
            <a:ext cx="11296650" cy="1187450"/>
          </a:xfrm>
          <a:prstGeom prst="rect">
            <a:avLst/>
          </a:prstGeom>
          <a:noFill/>
          <a:ln w="9525">
            <a:noFill/>
            <a:miter lim="800000"/>
            <a:headEnd/>
            <a:tailEnd/>
          </a:ln>
        </p:spPr>
        <p:txBody>
          <a:bodyPr>
            <a:spAutoFit/>
          </a:bodyPr>
          <a:lstStyle/>
          <a:p>
            <a:pPr algn="just"/>
            <a:r>
              <a:rPr lang="pt-BR" sz="2400" b="1" i="1">
                <a:latin typeface="Calibri" pitchFamily="34" charset="0"/>
              </a:rPr>
              <a:t>A discussão das vantagens específicas e limitações entre as duas opções de condução das LL em torno da Linha Principal é conduzida em sala e estimulada no exercício auxiliar do Excel.</a:t>
            </a:r>
            <a:endParaRPr lang="pt-BR" b="1" i="1">
              <a:solidFill>
                <a:srgbClr val="000099"/>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793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7E18E2D4-5CE3-4464-8686-BD1888AB32E0}" type="slidenum">
              <a:rPr lang="pt-BR" sz="1200" b="1">
                <a:solidFill>
                  <a:srgbClr val="898989"/>
                </a:solidFill>
                <a:latin typeface="Calibri" pitchFamily="34" charset="0"/>
              </a:rPr>
              <a:pPr algn="r"/>
              <a:t>47</a:t>
            </a:fld>
            <a:endParaRPr lang="pt-BR" sz="1200" b="1">
              <a:solidFill>
                <a:srgbClr val="898989"/>
              </a:solidFill>
              <a:latin typeface="Calibri" pitchFamily="34" charset="0"/>
            </a:endParaRPr>
          </a:p>
        </p:txBody>
      </p:sp>
      <p:sp>
        <p:nvSpPr>
          <p:cNvPr id="167939" name="Rectangle 5"/>
          <p:cNvSpPr>
            <a:spLocks noChangeArrowheads="1"/>
          </p:cNvSpPr>
          <p:nvPr/>
        </p:nvSpPr>
        <p:spPr bwMode="auto">
          <a:xfrm>
            <a:off x="80963" y="476250"/>
            <a:ext cx="11296650" cy="519113"/>
          </a:xfrm>
          <a:prstGeom prst="rect">
            <a:avLst/>
          </a:prstGeom>
          <a:noFill/>
          <a:ln w="9525">
            <a:noFill/>
            <a:miter lim="800000"/>
            <a:headEnd/>
            <a:tailEnd/>
          </a:ln>
        </p:spPr>
        <p:txBody>
          <a:bodyPr>
            <a:spAutoFit/>
          </a:bodyPr>
          <a:lstStyle/>
          <a:p>
            <a:pPr algn="just"/>
            <a:r>
              <a:rPr lang="pt-BR" sz="2800" b="1">
                <a:latin typeface="Calibri" pitchFamily="34" charset="0"/>
              </a:rPr>
              <a:t>Linhas Laterais de Espera</a:t>
            </a:r>
            <a:endParaRPr lang="pt-BR" sz="2800" b="1">
              <a:solidFill>
                <a:srgbClr val="000099"/>
              </a:solidFill>
              <a:latin typeface="Calibri" pitchFamily="34" charset="0"/>
            </a:endParaRPr>
          </a:p>
        </p:txBody>
      </p:sp>
      <p:sp>
        <p:nvSpPr>
          <p:cNvPr id="167940" name="Rectangle 5"/>
          <p:cNvSpPr>
            <a:spLocks noChangeArrowheads="1"/>
          </p:cNvSpPr>
          <p:nvPr/>
        </p:nvSpPr>
        <p:spPr bwMode="auto">
          <a:xfrm>
            <a:off x="73025" y="1196975"/>
            <a:ext cx="11296650" cy="2282825"/>
          </a:xfrm>
          <a:prstGeom prst="rect">
            <a:avLst/>
          </a:prstGeom>
          <a:noFill/>
          <a:ln w="9525">
            <a:noFill/>
            <a:miter lim="800000"/>
            <a:headEnd/>
            <a:tailEnd/>
          </a:ln>
        </p:spPr>
        <p:txBody>
          <a:bodyPr>
            <a:spAutoFit/>
          </a:bodyPr>
          <a:lstStyle/>
          <a:p>
            <a:pPr algn="just"/>
            <a:r>
              <a:rPr lang="pt-BR" sz="2400" b="1">
                <a:latin typeface="Calibri" pitchFamily="34" charset="0"/>
              </a:rPr>
              <a:t>Para evitar a demora na operação de desmontar as LL de uma posição e remontá-las em outras, pode-se empregar Linhas Laterais de Espera. </a:t>
            </a:r>
          </a:p>
          <a:p>
            <a:pPr algn="just"/>
            <a:endParaRPr lang="pt-BR" sz="2400" b="1">
              <a:latin typeface="Calibri" pitchFamily="34" charset="0"/>
            </a:endParaRPr>
          </a:p>
          <a:p>
            <a:pPr algn="just"/>
            <a:r>
              <a:rPr lang="pt-BR" sz="2400" b="1">
                <a:latin typeface="Calibri" pitchFamily="34" charset="0"/>
              </a:rPr>
              <a:t>Nesse sentido, durante a irrigação enquanto algumas LL aplicam água na área, outras (as LL de Espera) vão sendo instaladas nas próximas posições a serem irrigadas, obviamente, mantendo-se seus hidrantes fechados...</a:t>
            </a:r>
          </a:p>
        </p:txBody>
      </p:sp>
      <p:sp>
        <p:nvSpPr>
          <p:cNvPr id="167941" name="Rectangle 5"/>
          <p:cNvSpPr>
            <a:spLocks noChangeArrowheads="1"/>
          </p:cNvSpPr>
          <p:nvPr/>
        </p:nvSpPr>
        <p:spPr bwMode="auto">
          <a:xfrm>
            <a:off x="1800225" y="4478338"/>
            <a:ext cx="7993063" cy="822325"/>
          </a:xfrm>
          <a:prstGeom prst="rect">
            <a:avLst/>
          </a:prstGeom>
          <a:noFill/>
          <a:ln w="9525">
            <a:noFill/>
            <a:miter lim="800000"/>
            <a:headEnd/>
            <a:tailEnd/>
          </a:ln>
        </p:spPr>
        <p:txBody>
          <a:bodyPr>
            <a:spAutoFit/>
          </a:bodyPr>
          <a:lstStyle/>
          <a:p>
            <a:pPr algn="ctr"/>
            <a:r>
              <a:rPr lang="pt-BR" sz="2400" b="1">
                <a:latin typeface="Calibri" pitchFamily="34" charset="0"/>
              </a:rPr>
              <a:t>Analisemos o exemplo a seguir, focando apenas o que ocorre entre as etapas I e II, caso tivéssemos 2 LL de Espera:</a:t>
            </a:r>
          </a:p>
        </p:txBody>
      </p:sp>
      <p:sp>
        <p:nvSpPr>
          <p:cNvPr id="167942" name="Line 56"/>
          <p:cNvSpPr>
            <a:spLocks noChangeShapeType="1"/>
          </p:cNvSpPr>
          <p:nvPr/>
        </p:nvSpPr>
        <p:spPr bwMode="auto">
          <a:xfrm>
            <a:off x="0" y="4149725"/>
            <a:ext cx="11522075" cy="0"/>
          </a:xfrm>
          <a:prstGeom prst="line">
            <a:avLst/>
          </a:prstGeom>
          <a:noFill/>
          <a:ln w="9525">
            <a:solidFill>
              <a:schemeClr val="tx1"/>
            </a:solidFill>
            <a:round/>
            <a:headEnd/>
            <a:tailEnd/>
          </a:ln>
        </p:spPr>
        <p:txBody>
          <a:bodyPr/>
          <a:lstStyle/>
          <a:p>
            <a:endParaRPr lang="pt-B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8962"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59773EC8-8987-492C-8D3B-208C8A4D7E7F}" type="slidenum">
              <a:rPr lang="pt-BR" sz="1200" b="1">
                <a:solidFill>
                  <a:srgbClr val="898989"/>
                </a:solidFill>
                <a:latin typeface="Calibri" pitchFamily="34" charset="0"/>
              </a:rPr>
              <a:pPr algn="r"/>
              <a:t>48</a:t>
            </a:fld>
            <a:endParaRPr lang="pt-BR" sz="1200" b="1">
              <a:solidFill>
                <a:srgbClr val="898989"/>
              </a:solidFill>
              <a:latin typeface="Calibri" pitchFamily="34" charset="0"/>
            </a:endParaRPr>
          </a:p>
        </p:txBody>
      </p:sp>
      <p:sp>
        <p:nvSpPr>
          <p:cNvPr id="168963" name="Rectangle 9"/>
          <p:cNvSpPr>
            <a:spLocks noChangeArrowheads="1"/>
          </p:cNvSpPr>
          <p:nvPr/>
        </p:nvSpPr>
        <p:spPr bwMode="auto">
          <a:xfrm>
            <a:off x="73025" y="261938"/>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68964" name="AutoShape 10"/>
          <p:cNvSpPr>
            <a:spLocks noChangeArrowheads="1"/>
          </p:cNvSpPr>
          <p:nvPr/>
        </p:nvSpPr>
        <p:spPr bwMode="auto">
          <a:xfrm>
            <a:off x="3313113" y="5516563"/>
            <a:ext cx="1439862"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68965" name="AutoShape 12"/>
          <p:cNvSpPr>
            <a:spLocks noChangeArrowheads="1"/>
          </p:cNvSpPr>
          <p:nvPr/>
        </p:nvSpPr>
        <p:spPr bwMode="auto">
          <a:xfrm>
            <a:off x="208915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68966" name="Line 14"/>
          <p:cNvSpPr>
            <a:spLocks noChangeShapeType="1"/>
          </p:cNvSpPr>
          <p:nvPr/>
        </p:nvSpPr>
        <p:spPr bwMode="auto">
          <a:xfrm flipH="1">
            <a:off x="2881313" y="6092825"/>
            <a:ext cx="503237" cy="0"/>
          </a:xfrm>
          <a:prstGeom prst="line">
            <a:avLst/>
          </a:prstGeom>
          <a:noFill/>
          <a:ln w="63500">
            <a:solidFill>
              <a:srgbClr val="808080"/>
            </a:solidFill>
            <a:round/>
            <a:headEnd/>
            <a:tailEnd/>
          </a:ln>
        </p:spPr>
        <p:txBody>
          <a:bodyPr/>
          <a:lstStyle/>
          <a:p>
            <a:endParaRPr lang="pt-BR"/>
          </a:p>
        </p:txBody>
      </p:sp>
      <p:sp>
        <p:nvSpPr>
          <p:cNvPr id="168967" name="Line 15"/>
          <p:cNvSpPr>
            <a:spLocks noChangeShapeType="1"/>
          </p:cNvSpPr>
          <p:nvPr/>
        </p:nvSpPr>
        <p:spPr bwMode="auto">
          <a:xfrm>
            <a:off x="2449513" y="4652963"/>
            <a:ext cx="0" cy="1223962"/>
          </a:xfrm>
          <a:prstGeom prst="line">
            <a:avLst/>
          </a:prstGeom>
          <a:noFill/>
          <a:ln w="63500">
            <a:solidFill>
              <a:srgbClr val="808080"/>
            </a:solidFill>
            <a:round/>
            <a:headEnd/>
            <a:tailEnd/>
          </a:ln>
        </p:spPr>
        <p:txBody>
          <a:bodyPr/>
          <a:lstStyle/>
          <a:p>
            <a:endParaRPr lang="pt-BR"/>
          </a:p>
        </p:txBody>
      </p:sp>
      <p:sp>
        <p:nvSpPr>
          <p:cNvPr id="168968" name="Line 16"/>
          <p:cNvSpPr>
            <a:spLocks noChangeShapeType="1"/>
          </p:cNvSpPr>
          <p:nvPr/>
        </p:nvSpPr>
        <p:spPr bwMode="auto">
          <a:xfrm>
            <a:off x="2449513" y="549275"/>
            <a:ext cx="0" cy="4103688"/>
          </a:xfrm>
          <a:prstGeom prst="line">
            <a:avLst/>
          </a:prstGeom>
          <a:noFill/>
          <a:ln w="63500">
            <a:solidFill>
              <a:schemeClr val="tx1"/>
            </a:solidFill>
            <a:round/>
            <a:headEnd/>
            <a:tailEnd/>
          </a:ln>
        </p:spPr>
        <p:txBody>
          <a:bodyPr/>
          <a:lstStyle/>
          <a:p>
            <a:endParaRPr lang="pt-BR"/>
          </a:p>
        </p:txBody>
      </p:sp>
      <p:sp>
        <p:nvSpPr>
          <p:cNvPr id="168969" name="AutoShape 17"/>
          <p:cNvSpPr>
            <a:spLocks noChangeArrowheads="1"/>
          </p:cNvSpPr>
          <p:nvPr/>
        </p:nvSpPr>
        <p:spPr bwMode="auto">
          <a:xfrm>
            <a:off x="2305050"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8970" name="AutoShape 18"/>
          <p:cNvSpPr>
            <a:spLocks noChangeArrowheads="1"/>
          </p:cNvSpPr>
          <p:nvPr/>
        </p:nvSpPr>
        <p:spPr bwMode="auto">
          <a:xfrm>
            <a:off x="2305050"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8971" name="AutoShape 20"/>
          <p:cNvSpPr>
            <a:spLocks noChangeArrowheads="1"/>
          </p:cNvSpPr>
          <p:nvPr/>
        </p:nvSpPr>
        <p:spPr bwMode="auto">
          <a:xfrm>
            <a:off x="2305050"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8972" name="AutoShape 22"/>
          <p:cNvSpPr>
            <a:spLocks noChangeArrowheads="1"/>
          </p:cNvSpPr>
          <p:nvPr/>
        </p:nvSpPr>
        <p:spPr bwMode="auto">
          <a:xfrm>
            <a:off x="2305050"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8973" name="AutoShape 23"/>
          <p:cNvSpPr>
            <a:spLocks noChangeArrowheads="1"/>
          </p:cNvSpPr>
          <p:nvPr/>
        </p:nvSpPr>
        <p:spPr bwMode="auto">
          <a:xfrm>
            <a:off x="2305050"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68974" name="Line 26"/>
          <p:cNvSpPr>
            <a:spLocks noChangeShapeType="1"/>
          </p:cNvSpPr>
          <p:nvPr/>
        </p:nvSpPr>
        <p:spPr bwMode="auto">
          <a:xfrm>
            <a:off x="2449513" y="4581525"/>
            <a:ext cx="2159000" cy="0"/>
          </a:xfrm>
          <a:prstGeom prst="line">
            <a:avLst/>
          </a:prstGeom>
          <a:noFill/>
          <a:ln w="38100">
            <a:solidFill>
              <a:srgbClr val="0000FF"/>
            </a:solidFill>
            <a:round/>
            <a:headEnd/>
            <a:tailEnd/>
          </a:ln>
        </p:spPr>
        <p:txBody>
          <a:bodyPr/>
          <a:lstStyle/>
          <a:p>
            <a:endParaRPr lang="pt-BR"/>
          </a:p>
        </p:txBody>
      </p:sp>
      <p:sp>
        <p:nvSpPr>
          <p:cNvPr id="168975" name="Line 27"/>
          <p:cNvSpPr>
            <a:spLocks noChangeShapeType="1"/>
          </p:cNvSpPr>
          <p:nvPr/>
        </p:nvSpPr>
        <p:spPr bwMode="auto">
          <a:xfrm>
            <a:off x="215900" y="549275"/>
            <a:ext cx="2159000" cy="0"/>
          </a:xfrm>
          <a:prstGeom prst="line">
            <a:avLst/>
          </a:prstGeom>
          <a:noFill/>
          <a:ln w="38100">
            <a:solidFill>
              <a:srgbClr val="0000FF"/>
            </a:solidFill>
            <a:round/>
            <a:headEnd/>
            <a:tailEnd/>
          </a:ln>
        </p:spPr>
        <p:txBody>
          <a:bodyPr/>
          <a:lstStyle/>
          <a:p>
            <a:endParaRPr lang="pt-BR"/>
          </a:p>
        </p:txBody>
      </p:sp>
      <p:sp>
        <p:nvSpPr>
          <p:cNvPr id="168976" name="Rectangle 5"/>
          <p:cNvSpPr>
            <a:spLocks noChangeArrowheads="1"/>
          </p:cNvSpPr>
          <p:nvPr/>
        </p:nvSpPr>
        <p:spPr bwMode="auto">
          <a:xfrm>
            <a:off x="4897438" y="3357563"/>
            <a:ext cx="6481762" cy="3013075"/>
          </a:xfrm>
          <a:prstGeom prst="rect">
            <a:avLst/>
          </a:prstGeom>
          <a:noFill/>
          <a:ln w="9525">
            <a:noFill/>
            <a:miter lim="800000"/>
            <a:headEnd/>
            <a:tailEnd/>
          </a:ln>
        </p:spPr>
        <p:txBody>
          <a:bodyPr>
            <a:spAutoFit/>
          </a:bodyPr>
          <a:lstStyle/>
          <a:p>
            <a:pPr algn="just"/>
            <a:r>
              <a:rPr lang="pt-BR" sz="2400" b="1">
                <a:latin typeface="Calibri" pitchFamily="34" charset="0"/>
              </a:rPr>
              <a:t>As LL A e B estão irrigando a área nas posições de Hidrante 1 e 5, enquanto as LL de Espera C e D já estão montadas e prontas nas posições 2 e 4.</a:t>
            </a:r>
          </a:p>
          <a:p>
            <a:pPr algn="just"/>
            <a:r>
              <a:rPr lang="pt-BR" sz="2400" b="1">
                <a:latin typeface="Calibri" pitchFamily="34" charset="0"/>
              </a:rPr>
              <a:t>Quando der o Tempo de Irrigação (Ti), poderia fechar lentamente os Hidrantes 1 e 5 e depois abrir os Hidrantes 2 e 4... </a:t>
            </a:r>
          </a:p>
          <a:p>
            <a:pPr algn="just"/>
            <a:endParaRPr lang="pt-BR" sz="2400" b="1">
              <a:latin typeface="Calibri" pitchFamily="34" charset="0"/>
            </a:endParaRPr>
          </a:p>
          <a:p>
            <a:pPr algn="ctr"/>
            <a:r>
              <a:rPr lang="pt-BR" sz="2400" b="1">
                <a:solidFill>
                  <a:srgbClr val="FF0000"/>
                </a:solidFill>
                <a:latin typeface="Calibri" pitchFamily="34" charset="0"/>
              </a:rPr>
              <a:t>Não se gasta Tempo de Mudança...</a:t>
            </a:r>
          </a:p>
        </p:txBody>
      </p:sp>
      <p:sp>
        <p:nvSpPr>
          <p:cNvPr id="168977" name="Rectangle 5"/>
          <p:cNvSpPr>
            <a:spLocks noChangeArrowheads="1"/>
          </p:cNvSpPr>
          <p:nvPr/>
        </p:nvSpPr>
        <p:spPr bwMode="auto">
          <a:xfrm>
            <a:off x="201453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68978" name="Rectangle 5"/>
          <p:cNvSpPr>
            <a:spLocks noChangeArrowheads="1"/>
          </p:cNvSpPr>
          <p:nvPr/>
        </p:nvSpPr>
        <p:spPr bwMode="auto">
          <a:xfrm>
            <a:off x="2014538"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68979" name="Rectangle 5"/>
          <p:cNvSpPr>
            <a:spLocks noChangeArrowheads="1"/>
          </p:cNvSpPr>
          <p:nvPr/>
        </p:nvSpPr>
        <p:spPr bwMode="auto">
          <a:xfrm>
            <a:off x="2014538"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68980" name="Rectangle 5"/>
          <p:cNvSpPr>
            <a:spLocks noChangeArrowheads="1"/>
          </p:cNvSpPr>
          <p:nvPr/>
        </p:nvSpPr>
        <p:spPr bwMode="auto">
          <a:xfrm>
            <a:off x="2016125"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68981" name="Rectangle 5"/>
          <p:cNvSpPr>
            <a:spLocks noChangeArrowheads="1"/>
          </p:cNvSpPr>
          <p:nvPr/>
        </p:nvSpPr>
        <p:spPr bwMode="auto">
          <a:xfrm>
            <a:off x="2016125"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graphicFrame>
        <p:nvGraphicFramePr>
          <p:cNvPr id="169011" name="Group 51"/>
          <p:cNvGraphicFramePr>
            <a:graphicFrameLocks noGrp="1"/>
          </p:cNvGraphicFramePr>
          <p:nvPr/>
        </p:nvGraphicFramePr>
        <p:xfrm>
          <a:off x="5256213" y="333375"/>
          <a:ext cx="5186362" cy="2713038"/>
        </p:xfrm>
        <a:graphic>
          <a:graphicData uri="http://schemas.openxmlformats.org/drawingml/2006/table">
            <a:tbl>
              <a:tblPr/>
              <a:tblGrid>
                <a:gridCol w="1492250"/>
                <a:gridCol w="3694112"/>
              </a:tblGrid>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cs typeface="Arial" charset="0"/>
                        </a:rPr>
                        <a:t>Etapa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0" i="0" u="none" strike="noStrike" cap="none" normalizeH="0" baseline="0" smtClean="0">
                          <a:ln>
                            <a:noFill/>
                          </a:ln>
                          <a:solidFill>
                            <a:schemeClr val="tx1"/>
                          </a:solidFill>
                          <a:effectLst/>
                          <a:latin typeface="Calibri" pitchFamily="34" charset="0"/>
                          <a:cs typeface="Arial" charset="0"/>
                        </a:rPr>
                        <a:t>Situações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cs typeface="Arial"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cs typeface="Arial" charset="0"/>
                        </a:rPr>
                        <a:t>LL direita no Hidrante 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rgbClr val="0033CC"/>
                          </a:solidFill>
                          <a:effectLst/>
                          <a:latin typeface="Calibri" pitchFamily="34" charset="0"/>
                          <a:cs typeface="Arial" charset="0"/>
                        </a:rPr>
                        <a:t>LL esquerda no Hidrante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chemeClr val="tx1"/>
                          </a:solidFill>
                          <a:effectLst/>
                          <a:latin typeface="Calibri" pitchFamily="34" charset="0"/>
                          <a:cs typeface="Arial"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chemeClr val="tx1"/>
                          </a:solidFill>
                          <a:effectLst/>
                          <a:latin typeface="Calibri" pitchFamily="34" charset="0"/>
                          <a:cs typeface="Arial" charset="0"/>
                        </a:rPr>
                        <a:t>LL direita no Hidrante 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2500" b="1" i="0" u="none" strike="noStrike" cap="none" normalizeH="0" baseline="0" smtClean="0">
                          <a:ln>
                            <a:noFill/>
                          </a:ln>
                          <a:solidFill>
                            <a:schemeClr val="tx1"/>
                          </a:solidFill>
                          <a:effectLst/>
                          <a:latin typeface="Calibri" pitchFamily="34" charset="0"/>
                          <a:cs typeface="Arial" charset="0"/>
                        </a:rPr>
                        <a:t>LL esquerda no Hidrante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8996" name="Rectangle 5"/>
          <p:cNvSpPr>
            <a:spLocks noChangeArrowheads="1"/>
          </p:cNvSpPr>
          <p:nvPr/>
        </p:nvSpPr>
        <p:spPr bwMode="auto">
          <a:xfrm>
            <a:off x="3024188" y="42211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68997" name="Rectangle 5"/>
          <p:cNvSpPr>
            <a:spLocks noChangeArrowheads="1"/>
          </p:cNvSpPr>
          <p:nvPr/>
        </p:nvSpPr>
        <p:spPr bwMode="auto">
          <a:xfrm>
            <a:off x="576263" y="5492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68998" name="AutoShape 76"/>
          <p:cNvSpPr>
            <a:spLocks noChangeArrowheads="1"/>
          </p:cNvSpPr>
          <p:nvPr/>
        </p:nvSpPr>
        <p:spPr bwMode="auto">
          <a:xfrm>
            <a:off x="3384550" y="3860800"/>
            <a:ext cx="215900" cy="360363"/>
          </a:xfrm>
          <a:prstGeom prst="upArrow">
            <a:avLst>
              <a:gd name="adj1" fmla="val 50000"/>
              <a:gd name="adj2" fmla="val 41728"/>
            </a:avLst>
          </a:prstGeom>
          <a:solidFill>
            <a:srgbClr val="C0C0C0"/>
          </a:solidFill>
          <a:ln w="9525">
            <a:solidFill>
              <a:schemeClr val="tx1"/>
            </a:solidFill>
            <a:miter lim="800000"/>
            <a:headEnd/>
            <a:tailEnd/>
          </a:ln>
        </p:spPr>
        <p:txBody>
          <a:bodyPr wrap="none" anchor="ctr"/>
          <a:lstStyle/>
          <a:p>
            <a:endParaRPr lang="pt-BR"/>
          </a:p>
        </p:txBody>
      </p:sp>
      <p:sp>
        <p:nvSpPr>
          <p:cNvPr id="168999" name="AutoShape 76"/>
          <p:cNvSpPr>
            <a:spLocks noChangeArrowheads="1"/>
          </p:cNvSpPr>
          <p:nvPr/>
        </p:nvSpPr>
        <p:spPr bwMode="auto">
          <a:xfrm rot="10800000">
            <a:off x="1081088" y="908050"/>
            <a:ext cx="215900" cy="360363"/>
          </a:xfrm>
          <a:prstGeom prst="upArrow">
            <a:avLst>
              <a:gd name="adj1" fmla="val 50000"/>
              <a:gd name="adj2" fmla="val 41728"/>
            </a:avLst>
          </a:prstGeom>
          <a:solidFill>
            <a:srgbClr val="C0C0C0"/>
          </a:solidFill>
          <a:ln w="9525">
            <a:solidFill>
              <a:schemeClr val="tx1"/>
            </a:solidFill>
            <a:miter lim="800000"/>
            <a:headEnd/>
            <a:tailEnd/>
          </a:ln>
        </p:spPr>
        <p:txBody>
          <a:bodyPr rot="10800000" wrap="none" anchor="ctr"/>
          <a:lstStyle/>
          <a:p>
            <a:endParaRPr lang="pt-BR"/>
          </a:p>
        </p:txBody>
      </p:sp>
      <p:sp>
        <p:nvSpPr>
          <p:cNvPr id="169000" name="Line 27"/>
          <p:cNvSpPr>
            <a:spLocks noChangeShapeType="1"/>
          </p:cNvSpPr>
          <p:nvPr/>
        </p:nvSpPr>
        <p:spPr bwMode="auto">
          <a:xfrm>
            <a:off x="215900" y="1557338"/>
            <a:ext cx="2159000" cy="0"/>
          </a:xfrm>
          <a:prstGeom prst="line">
            <a:avLst/>
          </a:prstGeom>
          <a:noFill/>
          <a:ln w="38100">
            <a:solidFill>
              <a:schemeClr val="tx1"/>
            </a:solidFill>
            <a:prstDash val="dash"/>
            <a:round/>
            <a:headEnd/>
            <a:tailEnd/>
          </a:ln>
        </p:spPr>
        <p:txBody>
          <a:bodyPr/>
          <a:lstStyle/>
          <a:p>
            <a:endParaRPr lang="pt-BR"/>
          </a:p>
        </p:txBody>
      </p:sp>
      <p:sp>
        <p:nvSpPr>
          <p:cNvPr id="169001" name="Rectangle 5"/>
          <p:cNvSpPr>
            <a:spLocks noChangeArrowheads="1"/>
          </p:cNvSpPr>
          <p:nvPr/>
        </p:nvSpPr>
        <p:spPr bwMode="auto">
          <a:xfrm>
            <a:off x="576263" y="15573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D</a:t>
            </a:r>
            <a:endParaRPr lang="pt-BR" sz="2000" b="1" i="1">
              <a:latin typeface="Calibri" pitchFamily="34" charset="0"/>
            </a:endParaRPr>
          </a:p>
        </p:txBody>
      </p:sp>
      <p:sp>
        <p:nvSpPr>
          <p:cNvPr id="169002" name="Rectangle 5"/>
          <p:cNvSpPr>
            <a:spLocks noChangeArrowheads="1"/>
          </p:cNvSpPr>
          <p:nvPr/>
        </p:nvSpPr>
        <p:spPr bwMode="auto">
          <a:xfrm>
            <a:off x="3025775" y="31416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C</a:t>
            </a:r>
            <a:endParaRPr lang="pt-BR" sz="2000" b="1" i="1">
              <a:latin typeface="Calibri" pitchFamily="34" charset="0"/>
            </a:endParaRPr>
          </a:p>
        </p:txBody>
      </p:sp>
      <p:sp>
        <p:nvSpPr>
          <p:cNvPr id="169003" name="Line 26"/>
          <p:cNvSpPr>
            <a:spLocks noChangeShapeType="1"/>
          </p:cNvSpPr>
          <p:nvPr/>
        </p:nvSpPr>
        <p:spPr bwMode="auto">
          <a:xfrm>
            <a:off x="2447925" y="3573463"/>
            <a:ext cx="2159000" cy="0"/>
          </a:xfrm>
          <a:prstGeom prst="line">
            <a:avLst/>
          </a:prstGeom>
          <a:noFill/>
          <a:ln w="38100">
            <a:solidFill>
              <a:schemeClr val="tx1"/>
            </a:solidFill>
            <a:prstDash val="dash"/>
            <a:round/>
            <a:headEnd/>
            <a:tailEnd/>
          </a:ln>
        </p:spPr>
        <p:txBody>
          <a:bodyPr/>
          <a:lstStyle/>
          <a:p>
            <a:endParaRPr lang="pt-B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69986"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8C29E5CB-7573-4CE1-AF77-F97512F2E478}" type="slidenum">
              <a:rPr lang="pt-BR" sz="1200" b="1">
                <a:solidFill>
                  <a:srgbClr val="898989"/>
                </a:solidFill>
                <a:latin typeface="Calibri" pitchFamily="34" charset="0"/>
              </a:rPr>
              <a:pPr algn="r"/>
              <a:t>49</a:t>
            </a:fld>
            <a:endParaRPr lang="pt-BR" sz="1200" b="1">
              <a:solidFill>
                <a:srgbClr val="898989"/>
              </a:solidFill>
              <a:latin typeface="Calibri" pitchFamily="34" charset="0"/>
            </a:endParaRPr>
          </a:p>
        </p:txBody>
      </p:sp>
      <p:sp>
        <p:nvSpPr>
          <p:cNvPr id="169987" name="Rectangle 5"/>
          <p:cNvSpPr>
            <a:spLocks noChangeArrowheads="1"/>
          </p:cNvSpPr>
          <p:nvPr/>
        </p:nvSpPr>
        <p:spPr bwMode="auto">
          <a:xfrm>
            <a:off x="865188" y="2924175"/>
            <a:ext cx="10585450" cy="519113"/>
          </a:xfrm>
          <a:prstGeom prst="rect">
            <a:avLst/>
          </a:prstGeom>
          <a:noFill/>
          <a:ln w="9525">
            <a:noFill/>
            <a:miter lim="800000"/>
            <a:headEnd/>
            <a:tailEnd/>
          </a:ln>
        </p:spPr>
        <p:txBody>
          <a:bodyPr>
            <a:spAutoFit/>
          </a:bodyPr>
          <a:lstStyle/>
          <a:p>
            <a:pPr algn="r"/>
            <a:r>
              <a:rPr lang="pt-BR" sz="2800" b="1">
                <a:latin typeface="Calibri" pitchFamily="34" charset="0"/>
              </a:rPr>
              <a:t>Posição do 1° Aspersor, Comprimento da LL e N° de Aspersores</a:t>
            </a:r>
          </a:p>
        </p:txBody>
      </p:sp>
      <p:sp>
        <p:nvSpPr>
          <p:cNvPr id="169988" name="Rectangle 12"/>
          <p:cNvSpPr>
            <a:spLocks noChangeArrowheads="1"/>
          </p:cNvSpPr>
          <p:nvPr/>
        </p:nvSpPr>
        <p:spPr bwMode="auto">
          <a:xfrm>
            <a:off x="0" y="2900363"/>
            <a:ext cx="11522075" cy="0"/>
          </a:xfrm>
          <a:prstGeom prst="rect">
            <a:avLst/>
          </a:prstGeom>
          <a:noFill/>
          <a:ln w="9525">
            <a:noFill/>
            <a:miter lim="800000"/>
            <a:headEnd/>
            <a:tailEnd/>
          </a:ln>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9458"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D3F105E5-C44B-494A-AF98-4DB4F8F5518E}" type="slidenum">
              <a:rPr lang="pt-BR" sz="1200" b="1">
                <a:solidFill>
                  <a:srgbClr val="898989"/>
                </a:solidFill>
                <a:latin typeface="Calibri" pitchFamily="34" charset="0"/>
              </a:rPr>
              <a:pPr algn="r"/>
              <a:t>5</a:t>
            </a:fld>
            <a:endParaRPr lang="pt-BR" sz="1200" b="1">
              <a:solidFill>
                <a:srgbClr val="898989"/>
              </a:solidFill>
              <a:latin typeface="Calibri" pitchFamily="34" charset="0"/>
            </a:endParaRPr>
          </a:p>
        </p:txBody>
      </p:sp>
      <p:sp>
        <p:nvSpPr>
          <p:cNvPr id="19459" name="Rectangle 9"/>
          <p:cNvSpPr>
            <a:spLocks noChangeArrowheads="1"/>
          </p:cNvSpPr>
          <p:nvPr/>
        </p:nvSpPr>
        <p:spPr bwMode="auto">
          <a:xfrm>
            <a:off x="219075" y="333375"/>
            <a:ext cx="4678363"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9460" name="AutoShape 10"/>
          <p:cNvSpPr>
            <a:spLocks noChangeArrowheads="1"/>
          </p:cNvSpPr>
          <p:nvPr/>
        </p:nvSpPr>
        <p:spPr bwMode="auto">
          <a:xfrm>
            <a:off x="2881313" y="5589588"/>
            <a:ext cx="1439862"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9461" name="AutoShape 12"/>
          <p:cNvSpPr>
            <a:spLocks noChangeArrowheads="1"/>
          </p:cNvSpPr>
          <p:nvPr/>
        </p:nvSpPr>
        <p:spPr bwMode="auto">
          <a:xfrm>
            <a:off x="215900" y="5878513"/>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9462" name="Line 14"/>
          <p:cNvSpPr>
            <a:spLocks noChangeShapeType="1"/>
          </p:cNvSpPr>
          <p:nvPr/>
        </p:nvSpPr>
        <p:spPr bwMode="auto">
          <a:xfrm flipH="1">
            <a:off x="1011238" y="6165850"/>
            <a:ext cx="1944687" cy="0"/>
          </a:xfrm>
          <a:prstGeom prst="line">
            <a:avLst/>
          </a:prstGeom>
          <a:noFill/>
          <a:ln w="63500">
            <a:solidFill>
              <a:srgbClr val="808080"/>
            </a:solidFill>
            <a:round/>
            <a:headEnd/>
            <a:tailEnd/>
          </a:ln>
        </p:spPr>
        <p:txBody>
          <a:bodyPr/>
          <a:lstStyle/>
          <a:p>
            <a:endParaRPr lang="pt-BR"/>
          </a:p>
        </p:txBody>
      </p:sp>
      <p:sp>
        <p:nvSpPr>
          <p:cNvPr id="19463" name="Line 15"/>
          <p:cNvSpPr>
            <a:spLocks noChangeShapeType="1"/>
          </p:cNvSpPr>
          <p:nvPr/>
        </p:nvSpPr>
        <p:spPr bwMode="auto">
          <a:xfrm>
            <a:off x="579438" y="4725988"/>
            <a:ext cx="0" cy="1223962"/>
          </a:xfrm>
          <a:prstGeom prst="line">
            <a:avLst/>
          </a:prstGeom>
          <a:noFill/>
          <a:ln w="63500">
            <a:solidFill>
              <a:srgbClr val="808080"/>
            </a:solidFill>
            <a:round/>
            <a:headEnd/>
            <a:tailEnd/>
          </a:ln>
        </p:spPr>
        <p:txBody>
          <a:bodyPr/>
          <a:lstStyle/>
          <a:p>
            <a:endParaRPr lang="pt-BR"/>
          </a:p>
        </p:txBody>
      </p:sp>
      <p:sp>
        <p:nvSpPr>
          <p:cNvPr id="19464" name="Line 16"/>
          <p:cNvSpPr>
            <a:spLocks noChangeShapeType="1"/>
          </p:cNvSpPr>
          <p:nvPr/>
        </p:nvSpPr>
        <p:spPr bwMode="auto">
          <a:xfrm>
            <a:off x="579438" y="622300"/>
            <a:ext cx="0" cy="4103688"/>
          </a:xfrm>
          <a:prstGeom prst="line">
            <a:avLst/>
          </a:prstGeom>
          <a:noFill/>
          <a:ln w="63500">
            <a:solidFill>
              <a:schemeClr val="tx1"/>
            </a:solidFill>
            <a:round/>
            <a:headEnd/>
            <a:tailEnd/>
          </a:ln>
        </p:spPr>
        <p:txBody>
          <a:bodyPr/>
          <a:lstStyle/>
          <a:p>
            <a:endParaRPr lang="pt-BR"/>
          </a:p>
        </p:txBody>
      </p:sp>
      <p:sp>
        <p:nvSpPr>
          <p:cNvPr id="19465" name="AutoShape 17"/>
          <p:cNvSpPr>
            <a:spLocks noChangeArrowheads="1"/>
          </p:cNvSpPr>
          <p:nvPr/>
        </p:nvSpPr>
        <p:spPr bwMode="auto">
          <a:xfrm>
            <a:off x="434975" y="458152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9466" name="AutoShape 18"/>
          <p:cNvSpPr>
            <a:spLocks noChangeArrowheads="1"/>
          </p:cNvSpPr>
          <p:nvPr/>
        </p:nvSpPr>
        <p:spPr bwMode="auto">
          <a:xfrm>
            <a:off x="434975" y="357346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9467" name="AutoShape 20"/>
          <p:cNvSpPr>
            <a:spLocks noChangeArrowheads="1"/>
          </p:cNvSpPr>
          <p:nvPr/>
        </p:nvSpPr>
        <p:spPr bwMode="auto">
          <a:xfrm>
            <a:off x="434975" y="25654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9468" name="AutoShape 22"/>
          <p:cNvSpPr>
            <a:spLocks noChangeArrowheads="1"/>
          </p:cNvSpPr>
          <p:nvPr/>
        </p:nvSpPr>
        <p:spPr bwMode="auto">
          <a:xfrm>
            <a:off x="434975" y="15573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9469" name="AutoShape 23"/>
          <p:cNvSpPr>
            <a:spLocks noChangeArrowheads="1"/>
          </p:cNvSpPr>
          <p:nvPr/>
        </p:nvSpPr>
        <p:spPr bwMode="auto">
          <a:xfrm>
            <a:off x="434975" y="5492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9470" name="Line 26"/>
          <p:cNvSpPr>
            <a:spLocks noChangeShapeType="1"/>
          </p:cNvSpPr>
          <p:nvPr/>
        </p:nvSpPr>
        <p:spPr bwMode="auto">
          <a:xfrm>
            <a:off x="579438" y="4654550"/>
            <a:ext cx="4248150" cy="0"/>
          </a:xfrm>
          <a:prstGeom prst="line">
            <a:avLst/>
          </a:prstGeom>
          <a:noFill/>
          <a:ln w="38100">
            <a:solidFill>
              <a:srgbClr val="0000FF"/>
            </a:solidFill>
            <a:round/>
            <a:headEnd/>
            <a:tailEnd/>
          </a:ln>
        </p:spPr>
        <p:txBody>
          <a:bodyPr/>
          <a:lstStyle/>
          <a:p>
            <a:endParaRPr lang="pt-BR"/>
          </a:p>
        </p:txBody>
      </p:sp>
      <p:sp>
        <p:nvSpPr>
          <p:cNvPr id="19471" name="Rectangle 5"/>
          <p:cNvSpPr>
            <a:spLocks noChangeArrowheads="1"/>
          </p:cNvSpPr>
          <p:nvPr/>
        </p:nvSpPr>
        <p:spPr bwMode="auto">
          <a:xfrm>
            <a:off x="144463" y="4689475"/>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9472" name="Rectangle 5"/>
          <p:cNvSpPr>
            <a:spLocks noChangeArrowheads="1"/>
          </p:cNvSpPr>
          <p:nvPr/>
        </p:nvSpPr>
        <p:spPr bwMode="auto">
          <a:xfrm>
            <a:off x="144463" y="3681413"/>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9473" name="Rectangle 5"/>
          <p:cNvSpPr>
            <a:spLocks noChangeArrowheads="1"/>
          </p:cNvSpPr>
          <p:nvPr/>
        </p:nvSpPr>
        <p:spPr bwMode="auto">
          <a:xfrm>
            <a:off x="144463" y="2709863"/>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9474" name="Rectangle 5"/>
          <p:cNvSpPr>
            <a:spLocks noChangeArrowheads="1"/>
          </p:cNvSpPr>
          <p:nvPr/>
        </p:nvSpPr>
        <p:spPr bwMode="auto">
          <a:xfrm>
            <a:off x="146050" y="1701800"/>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9475" name="Rectangle 5"/>
          <p:cNvSpPr>
            <a:spLocks noChangeArrowheads="1"/>
          </p:cNvSpPr>
          <p:nvPr/>
        </p:nvSpPr>
        <p:spPr bwMode="auto">
          <a:xfrm>
            <a:off x="146050" y="622300"/>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9476" name="Rectangle 5"/>
          <p:cNvSpPr>
            <a:spLocks noChangeArrowheads="1"/>
          </p:cNvSpPr>
          <p:nvPr/>
        </p:nvSpPr>
        <p:spPr bwMode="auto">
          <a:xfrm>
            <a:off x="2379663" y="422275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a:t>
            </a:r>
            <a:endParaRPr lang="pt-BR" sz="2000" b="1" i="1">
              <a:latin typeface="Calibri" pitchFamily="34" charset="0"/>
            </a:endParaRPr>
          </a:p>
        </p:txBody>
      </p:sp>
      <p:sp>
        <p:nvSpPr>
          <p:cNvPr id="19477" name="Rectangle 5"/>
          <p:cNvSpPr>
            <a:spLocks noChangeArrowheads="1"/>
          </p:cNvSpPr>
          <p:nvPr/>
        </p:nvSpPr>
        <p:spPr bwMode="auto">
          <a:xfrm>
            <a:off x="5040313" y="692150"/>
            <a:ext cx="6337300" cy="4664075"/>
          </a:xfrm>
          <a:prstGeom prst="rect">
            <a:avLst/>
          </a:prstGeom>
          <a:noFill/>
          <a:ln w="9525">
            <a:noFill/>
            <a:miter lim="800000"/>
            <a:headEnd/>
            <a:tailEnd/>
          </a:ln>
        </p:spPr>
        <p:txBody>
          <a:bodyPr>
            <a:spAutoFit/>
          </a:bodyPr>
          <a:lstStyle/>
          <a:p>
            <a:pPr algn="just"/>
            <a:r>
              <a:rPr lang="pt-BR" sz="2000" b="1">
                <a:latin typeface="Calibri" pitchFamily="34" charset="0"/>
              </a:rPr>
              <a:t>Uma opção seria instalar a Linha Principal no ‘canto da área’ e ter Linhas Laterais com comprimento tendendo a W, como no desenho ao lado.</a:t>
            </a:r>
          </a:p>
          <a:p>
            <a:pPr algn="just"/>
            <a:endParaRPr lang="pt-BR" sz="2000" b="1">
              <a:latin typeface="Calibri" pitchFamily="34" charset="0"/>
            </a:endParaRPr>
          </a:p>
          <a:p>
            <a:pPr algn="just"/>
            <a:r>
              <a:rPr lang="pt-BR" sz="2000" b="1">
                <a:latin typeface="Calibri" pitchFamily="34" charset="0"/>
              </a:rPr>
              <a:t>Nessa opção o primeiro aspersor na LL poderá ficar a um espaçamento inteiro, na metade do espaçamento ou (menos usualmente) em outro espaçamento.</a:t>
            </a:r>
          </a:p>
          <a:p>
            <a:pPr algn="just"/>
            <a:endParaRPr lang="pt-BR" sz="2000" b="1">
              <a:latin typeface="Calibri" pitchFamily="34" charset="0"/>
            </a:endParaRPr>
          </a:p>
          <a:p>
            <a:pPr algn="just"/>
            <a:r>
              <a:rPr lang="pt-BR" sz="2000" b="1">
                <a:latin typeface="Calibri" pitchFamily="34" charset="0"/>
              </a:rPr>
              <a:t>Considerando o comprimento T do terreno, foram necessários 5 Hidrantes, que são acessórios instalados na Linha Principal para conectar as Linhas Laterais.</a:t>
            </a:r>
          </a:p>
          <a:p>
            <a:pPr algn="just"/>
            <a:endParaRPr lang="pt-BR" sz="2000" b="1">
              <a:latin typeface="Calibri" pitchFamily="34" charset="0"/>
            </a:endParaRPr>
          </a:p>
          <a:p>
            <a:pPr algn="just"/>
            <a:r>
              <a:rPr lang="pt-BR" sz="2000" b="1">
                <a:latin typeface="Calibri" pitchFamily="34" charset="0"/>
              </a:rPr>
              <a:t>A distância entre os Hidrantes é a distância recomendada entre as LL, o que pode ser encontrado no catálogo dos fabricantes.</a:t>
            </a:r>
          </a:p>
        </p:txBody>
      </p:sp>
      <p:sp>
        <p:nvSpPr>
          <p:cNvPr id="19478" name="Rectangle 5"/>
          <p:cNvSpPr>
            <a:spLocks noChangeArrowheads="1"/>
          </p:cNvSpPr>
          <p:nvPr/>
        </p:nvSpPr>
        <p:spPr bwMode="auto">
          <a:xfrm>
            <a:off x="2016125" y="-26988"/>
            <a:ext cx="1079500" cy="396876"/>
          </a:xfrm>
          <a:prstGeom prst="rect">
            <a:avLst/>
          </a:prstGeom>
          <a:noFill/>
          <a:ln w="9525">
            <a:noFill/>
            <a:miter lim="800000"/>
            <a:headEnd/>
            <a:tailEnd/>
          </a:ln>
        </p:spPr>
        <p:txBody>
          <a:bodyPr>
            <a:spAutoFit/>
          </a:bodyPr>
          <a:lstStyle/>
          <a:p>
            <a:pPr algn="ctr"/>
            <a:r>
              <a:rPr lang="pt-BR" sz="2000" b="1">
                <a:latin typeface="Calibri" pitchFamily="34" charset="0"/>
              </a:rPr>
              <a:t>W</a:t>
            </a:r>
            <a:endParaRPr lang="pt-BR" sz="2000" b="1" i="1">
              <a:latin typeface="Calibri" pitchFamily="34" charset="0"/>
            </a:endParaRPr>
          </a:p>
        </p:txBody>
      </p:sp>
      <p:sp>
        <p:nvSpPr>
          <p:cNvPr id="19479" name="Line 69"/>
          <p:cNvSpPr>
            <a:spLocks noChangeShapeType="1"/>
          </p:cNvSpPr>
          <p:nvPr/>
        </p:nvSpPr>
        <p:spPr bwMode="auto">
          <a:xfrm>
            <a:off x="215900" y="188913"/>
            <a:ext cx="2160588" cy="0"/>
          </a:xfrm>
          <a:prstGeom prst="line">
            <a:avLst/>
          </a:prstGeom>
          <a:noFill/>
          <a:ln w="25400">
            <a:solidFill>
              <a:srgbClr val="000080"/>
            </a:solidFill>
            <a:round/>
            <a:headEnd type="triangle" w="med" len="med"/>
            <a:tailEnd/>
          </a:ln>
        </p:spPr>
        <p:txBody>
          <a:bodyPr/>
          <a:lstStyle/>
          <a:p>
            <a:endParaRPr lang="pt-BR"/>
          </a:p>
        </p:txBody>
      </p:sp>
      <p:sp>
        <p:nvSpPr>
          <p:cNvPr id="19480" name="Line 70"/>
          <p:cNvSpPr>
            <a:spLocks noChangeShapeType="1"/>
          </p:cNvSpPr>
          <p:nvPr/>
        </p:nvSpPr>
        <p:spPr bwMode="auto">
          <a:xfrm>
            <a:off x="2736850" y="188913"/>
            <a:ext cx="2160588" cy="0"/>
          </a:xfrm>
          <a:prstGeom prst="line">
            <a:avLst/>
          </a:prstGeom>
          <a:noFill/>
          <a:ln w="25400">
            <a:solidFill>
              <a:srgbClr val="000080"/>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UFRB/CCAAB/NEASq</a:t>
            </a:r>
          </a:p>
        </p:txBody>
      </p:sp>
      <p:sp>
        <p:nvSpPr>
          <p:cNvPr id="67593"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406EFAC6-1958-4E77-9F3F-495BE3A1F3AF}" type="slidenum">
              <a:rPr lang="pt-BR" sz="1200" b="1">
                <a:solidFill>
                  <a:srgbClr val="898989"/>
                </a:solidFill>
                <a:latin typeface="Calibri" pitchFamily="34" charset="0"/>
              </a:rPr>
              <a:pPr algn="r"/>
              <a:t>50</a:t>
            </a:fld>
            <a:endParaRPr lang="pt-BR" sz="1200" b="1">
              <a:solidFill>
                <a:srgbClr val="898989"/>
              </a:solidFill>
              <a:latin typeface="Calibri" pitchFamily="34" charset="0"/>
            </a:endParaRPr>
          </a:p>
        </p:txBody>
      </p:sp>
      <p:sp>
        <p:nvSpPr>
          <p:cNvPr id="67594" name="Rectangle 6"/>
          <p:cNvSpPr>
            <a:spLocks noChangeArrowheads="1"/>
          </p:cNvSpPr>
          <p:nvPr/>
        </p:nvSpPr>
        <p:spPr bwMode="auto">
          <a:xfrm>
            <a:off x="-142875" y="2717800"/>
            <a:ext cx="184150" cy="366713"/>
          </a:xfrm>
          <a:prstGeom prst="rect">
            <a:avLst/>
          </a:prstGeom>
          <a:noFill/>
          <a:ln w="9525">
            <a:noFill/>
            <a:miter lim="800000"/>
            <a:headEnd/>
            <a:tailEnd/>
          </a:ln>
        </p:spPr>
        <p:txBody>
          <a:bodyPr wrap="none" anchor="ctr">
            <a:spAutoFit/>
          </a:bodyPr>
          <a:lstStyle/>
          <a:p>
            <a:endParaRPr lang="pt-BR"/>
          </a:p>
        </p:txBody>
      </p:sp>
      <p:graphicFrame>
        <p:nvGraphicFramePr>
          <p:cNvPr id="67590" name="Object 6"/>
          <p:cNvGraphicFramePr>
            <a:graphicFrameLocks noChangeAspect="1"/>
          </p:cNvGraphicFramePr>
          <p:nvPr/>
        </p:nvGraphicFramePr>
        <p:xfrm>
          <a:off x="215900" y="1341438"/>
          <a:ext cx="1785938" cy="476250"/>
        </p:xfrm>
        <a:graphic>
          <a:graphicData uri="http://schemas.openxmlformats.org/presentationml/2006/ole">
            <p:oleObj spid="_x0000_s67590" name="Equation" r:id="rId3" imgW="672840" imgH="177480" progId="Equation.3">
              <p:embed/>
            </p:oleObj>
          </a:graphicData>
        </a:graphic>
      </p:graphicFrame>
      <p:graphicFrame>
        <p:nvGraphicFramePr>
          <p:cNvPr id="67591" name="Object 7"/>
          <p:cNvGraphicFramePr>
            <a:graphicFrameLocks noChangeAspect="1"/>
          </p:cNvGraphicFramePr>
          <p:nvPr/>
        </p:nvGraphicFramePr>
        <p:xfrm>
          <a:off x="2665413" y="1052513"/>
          <a:ext cx="1314450" cy="1057275"/>
        </p:xfrm>
        <a:graphic>
          <a:graphicData uri="http://schemas.openxmlformats.org/presentationml/2006/ole">
            <p:oleObj spid="_x0000_s67591" name="Equation" r:id="rId4" imgW="495085" imgH="393529" progId="Equation.3">
              <p:embed/>
            </p:oleObj>
          </a:graphicData>
        </a:graphic>
      </p:graphicFrame>
      <p:sp>
        <p:nvSpPr>
          <p:cNvPr id="67595" name="AutoShape 10"/>
          <p:cNvSpPr>
            <a:spLocks noChangeArrowheads="1"/>
          </p:cNvSpPr>
          <p:nvPr/>
        </p:nvSpPr>
        <p:spPr bwMode="auto">
          <a:xfrm>
            <a:off x="2738438" y="5516563"/>
            <a:ext cx="1439862"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67596" name="AutoShape 12"/>
          <p:cNvSpPr>
            <a:spLocks noChangeArrowheads="1"/>
          </p:cNvSpPr>
          <p:nvPr/>
        </p:nvSpPr>
        <p:spPr bwMode="auto">
          <a:xfrm>
            <a:off x="73025"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67597" name="Line 14"/>
          <p:cNvSpPr>
            <a:spLocks noChangeShapeType="1"/>
          </p:cNvSpPr>
          <p:nvPr/>
        </p:nvSpPr>
        <p:spPr bwMode="auto">
          <a:xfrm flipH="1">
            <a:off x="868363" y="6092825"/>
            <a:ext cx="1944687" cy="0"/>
          </a:xfrm>
          <a:prstGeom prst="line">
            <a:avLst/>
          </a:prstGeom>
          <a:noFill/>
          <a:ln w="63500">
            <a:solidFill>
              <a:srgbClr val="808080"/>
            </a:solidFill>
            <a:round/>
            <a:headEnd/>
            <a:tailEnd/>
          </a:ln>
        </p:spPr>
        <p:txBody>
          <a:bodyPr/>
          <a:lstStyle/>
          <a:p>
            <a:endParaRPr lang="pt-BR"/>
          </a:p>
        </p:txBody>
      </p:sp>
      <p:sp>
        <p:nvSpPr>
          <p:cNvPr id="67598" name="Line 15"/>
          <p:cNvSpPr>
            <a:spLocks noChangeShapeType="1"/>
          </p:cNvSpPr>
          <p:nvPr/>
        </p:nvSpPr>
        <p:spPr bwMode="auto">
          <a:xfrm>
            <a:off x="436563" y="4652963"/>
            <a:ext cx="0" cy="1223962"/>
          </a:xfrm>
          <a:prstGeom prst="line">
            <a:avLst/>
          </a:prstGeom>
          <a:noFill/>
          <a:ln w="63500">
            <a:solidFill>
              <a:srgbClr val="808080"/>
            </a:solidFill>
            <a:round/>
            <a:headEnd/>
            <a:tailEnd/>
          </a:ln>
        </p:spPr>
        <p:txBody>
          <a:bodyPr/>
          <a:lstStyle/>
          <a:p>
            <a:endParaRPr lang="pt-BR"/>
          </a:p>
        </p:txBody>
      </p:sp>
      <p:sp>
        <p:nvSpPr>
          <p:cNvPr id="67599" name="Line 26"/>
          <p:cNvSpPr>
            <a:spLocks noChangeShapeType="1"/>
          </p:cNvSpPr>
          <p:nvPr/>
        </p:nvSpPr>
        <p:spPr bwMode="auto">
          <a:xfrm>
            <a:off x="436563" y="4581525"/>
            <a:ext cx="10941050" cy="0"/>
          </a:xfrm>
          <a:prstGeom prst="line">
            <a:avLst/>
          </a:prstGeom>
          <a:noFill/>
          <a:ln w="101600">
            <a:solidFill>
              <a:srgbClr val="0000FF"/>
            </a:solidFill>
            <a:round/>
            <a:headEnd/>
            <a:tailEnd/>
          </a:ln>
        </p:spPr>
        <p:txBody>
          <a:bodyPr/>
          <a:lstStyle/>
          <a:p>
            <a:endParaRPr lang="pt-BR"/>
          </a:p>
        </p:txBody>
      </p:sp>
      <p:sp>
        <p:nvSpPr>
          <p:cNvPr id="67600" name="Rectangle 5"/>
          <p:cNvSpPr>
            <a:spLocks noChangeArrowheads="1"/>
          </p:cNvSpPr>
          <p:nvPr/>
        </p:nvSpPr>
        <p:spPr bwMode="auto">
          <a:xfrm>
            <a:off x="1588"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67601" name="Rectangle 5"/>
          <p:cNvSpPr>
            <a:spLocks noChangeArrowheads="1"/>
          </p:cNvSpPr>
          <p:nvPr/>
        </p:nvSpPr>
        <p:spPr bwMode="auto">
          <a:xfrm>
            <a:off x="506413"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02" name="Line 67"/>
          <p:cNvSpPr>
            <a:spLocks noChangeShapeType="1"/>
          </p:cNvSpPr>
          <p:nvPr/>
        </p:nvSpPr>
        <p:spPr bwMode="auto">
          <a:xfrm flipV="1">
            <a:off x="1657350" y="3068638"/>
            <a:ext cx="0" cy="1512887"/>
          </a:xfrm>
          <a:prstGeom prst="line">
            <a:avLst/>
          </a:prstGeom>
          <a:noFill/>
          <a:ln w="63500">
            <a:solidFill>
              <a:schemeClr val="tx1"/>
            </a:solidFill>
            <a:round/>
            <a:headEnd/>
            <a:tailEnd type="diamond" w="med" len="med"/>
          </a:ln>
        </p:spPr>
        <p:txBody>
          <a:bodyPr/>
          <a:lstStyle/>
          <a:p>
            <a:endParaRPr lang="pt-BR"/>
          </a:p>
        </p:txBody>
      </p:sp>
      <p:sp>
        <p:nvSpPr>
          <p:cNvPr id="67603" name="Line 70"/>
          <p:cNvSpPr>
            <a:spLocks noChangeShapeType="1"/>
          </p:cNvSpPr>
          <p:nvPr/>
        </p:nvSpPr>
        <p:spPr bwMode="auto">
          <a:xfrm flipV="1">
            <a:off x="2738438" y="3068638"/>
            <a:ext cx="0" cy="1512887"/>
          </a:xfrm>
          <a:prstGeom prst="line">
            <a:avLst/>
          </a:prstGeom>
          <a:noFill/>
          <a:ln w="63500">
            <a:solidFill>
              <a:schemeClr val="tx1"/>
            </a:solidFill>
            <a:round/>
            <a:headEnd/>
            <a:tailEnd type="diamond" w="med" len="med"/>
          </a:ln>
        </p:spPr>
        <p:txBody>
          <a:bodyPr/>
          <a:lstStyle/>
          <a:p>
            <a:endParaRPr lang="pt-BR"/>
          </a:p>
        </p:txBody>
      </p:sp>
      <p:sp>
        <p:nvSpPr>
          <p:cNvPr id="67604" name="Line 72"/>
          <p:cNvSpPr>
            <a:spLocks noChangeShapeType="1"/>
          </p:cNvSpPr>
          <p:nvPr/>
        </p:nvSpPr>
        <p:spPr bwMode="auto">
          <a:xfrm flipV="1">
            <a:off x="3816350" y="3068638"/>
            <a:ext cx="0" cy="1512887"/>
          </a:xfrm>
          <a:prstGeom prst="line">
            <a:avLst/>
          </a:prstGeom>
          <a:noFill/>
          <a:ln w="63500">
            <a:solidFill>
              <a:schemeClr val="tx1"/>
            </a:solidFill>
            <a:round/>
            <a:headEnd/>
            <a:tailEnd type="diamond" w="med" len="med"/>
          </a:ln>
        </p:spPr>
        <p:txBody>
          <a:bodyPr/>
          <a:lstStyle/>
          <a:p>
            <a:endParaRPr lang="pt-BR"/>
          </a:p>
        </p:txBody>
      </p:sp>
      <p:sp>
        <p:nvSpPr>
          <p:cNvPr id="67605" name="Line 73"/>
          <p:cNvSpPr>
            <a:spLocks noChangeShapeType="1"/>
          </p:cNvSpPr>
          <p:nvPr/>
        </p:nvSpPr>
        <p:spPr bwMode="auto">
          <a:xfrm flipV="1">
            <a:off x="4897438" y="3068638"/>
            <a:ext cx="0" cy="1512887"/>
          </a:xfrm>
          <a:prstGeom prst="line">
            <a:avLst/>
          </a:prstGeom>
          <a:noFill/>
          <a:ln w="63500">
            <a:solidFill>
              <a:schemeClr val="tx1"/>
            </a:solidFill>
            <a:round/>
            <a:headEnd/>
            <a:tailEnd type="diamond" w="med" len="med"/>
          </a:ln>
        </p:spPr>
        <p:txBody>
          <a:bodyPr/>
          <a:lstStyle/>
          <a:p>
            <a:endParaRPr lang="pt-BR"/>
          </a:p>
        </p:txBody>
      </p:sp>
      <p:sp>
        <p:nvSpPr>
          <p:cNvPr id="67606" name="Line 75"/>
          <p:cNvSpPr>
            <a:spLocks noChangeShapeType="1"/>
          </p:cNvSpPr>
          <p:nvPr/>
        </p:nvSpPr>
        <p:spPr bwMode="auto">
          <a:xfrm flipV="1">
            <a:off x="5978525" y="3068638"/>
            <a:ext cx="0" cy="1512887"/>
          </a:xfrm>
          <a:prstGeom prst="line">
            <a:avLst/>
          </a:prstGeom>
          <a:noFill/>
          <a:ln w="63500">
            <a:solidFill>
              <a:schemeClr val="tx1"/>
            </a:solidFill>
            <a:round/>
            <a:headEnd/>
            <a:tailEnd type="diamond" w="med" len="med"/>
          </a:ln>
        </p:spPr>
        <p:txBody>
          <a:bodyPr/>
          <a:lstStyle/>
          <a:p>
            <a:endParaRPr lang="pt-BR"/>
          </a:p>
        </p:txBody>
      </p:sp>
      <p:sp>
        <p:nvSpPr>
          <p:cNvPr id="67607" name="Line 76"/>
          <p:cNvSpPr>
            <a:spLocks noChangeShapeType="1"/>
          </p:cNvSpPr>
          <p:nvPr/>
        </p:nvSpPr>
        <p:spPr bwMode="auto">
          <a:xfrm flipV="1">
            <a:off x="7059613" y="3068638"/>
            <a:ext cx="0" cy="1512887"/>
          </a:xfrm>
          <a:prstGeom prst="line">
            <a:avLst/>
          </a:prstGeom>
          <a:noFill/>
          <a:ln w="63500">
            <a:solidFill>
              <a:schemeClr val="tx1"/>
            </a:solidFill>
            <a:round/>
            <a:headEnd/>
            <a:tailEnd type="diamond" w="med" len="med"/>
          </a:ln>
        </p:spPr>
        <p:txBody>
          <a:bodyPr/>
          <a:lstStyle/>
          <a:p>
            <a:endParaRPr lang="pt-BR"/>
          </a:p>
        </p:txBody>
      </p:sp>
      <p:sp>
        <p:nvSpPr>
          <p:cNvPr id="67608" name="Line 77"/>
          <p:cNvSpPr>
            <a:spLocks noChangeShapeType="1"/>
          </p:cNvSpPr>
          <p:nvPr/>
        </p:nvSpPr>
        <p:spPr bwMode="auto">
          <a:xfrm flipV="1">
            <a:off x="8137525" y="3068638"/>
            <a:ext cx="0" cy="1512887"/>
          </a:xfrm>
          <a:prstGeom prst="line">
            <a:avLst/>
          </a:prstGeom>
          <a:noFill/>
          <a:ln w="63500">
            <a:solidFill>
              <a:schemeClr val="tx1"/>
            </a:solidFill>
            <a:round/>
            <a:headEnd/>
            <a:tailEnd type="diamond" w="med" len="med"/>
          </a:ln>
        </p:spPr>
        <p:txBody>
          <a:bodyPr/>
          <a:lstStyle/>
          <a:p>
            <a:endParaRPr lang="pt-BR"/>
          </a:p>
        </p:txBody>
      </p:sp>
      <p:sp>
        <p:nvSpPr>
          <p:cNvPr id="67609" name="Line 78"/>
          <p:cNvSpPr>
            <a:spLocks noChangeShapeType="1"/>
          </p:cNvSpPr>
          <p:nvPr/>
        </p:nvSpPr>
        <p:spPr bwMode="auto">
          <a:xfrm flipV="1">
            <a:off x="9218613" y="3068638"/>
            <a:ext cx="0" cy="1512887"/>
          </a:xfrm>
          <a:prstGeom prst="line">
            <a:avLst/>
          </a:prstGeom>
          <a:noFill/>
          <a:ln w="63500">
            <a:solidFill>
              <a:schemeClr val="tx1"/>
            </a:solidFill>
            <a:round/>
            <a:headEnd/>
            <a:tailEnd type="diamond" w="med" len="med"/>
          </a:ln>
        </p:spPr>
        <p:txBody>
          <a:bodyPr/>
          <a:lstStyle/>
          <a:p>
            <a:endParaRPr lang="pt-BR"/>
          </a:p>
        </p:txBody>
      </p:sp>
      <p:sp>
        <p:nvSpPr>
          <p:cNvPr id="67610" name="Line 81"/>
          <p:cNvSpPr>
            <a:spLocks noChangeShapeType="1"/>
          </p:cNvSpPr>
          <p:nvPr/>
        </p:nvSpPr>
        <p:spPr bwMode="auto">
          <a:xfrm flipV="1">
            <a:off x="10299700" y="3068638"/>
            <a:ext cx="0" cy="1512887"/>
          </a:xfrm>
          <a:prstGeom prst="line">
            <a:avLst/>
          </a:prstGeom>
          <a:noFill/>
          <a:ln w="63500">
            <a:solidFill>
              <a:schemeClr val="tx1"/>
            </a:solidFill>
            <a:round/>
            <a:headEnd/>
            <a:tailEnd type="diamond" w="med" len="med"/>
          </a:ln>
        </p:spPr>
        <p:txBody>
          <a:bodyPr/>
          <a:lstStyle/>
          <a:p>
            <a:endParaRPr lang="pt-BR"/>
          </a:p>
        </p:txBody>
      </p:sp>
      <p:sp>
        <p:nvSpPr>
          <p:cNvPr id="67611" name="AutoShape 17"/>
          <p:cNvSpPr>
            <a:spLocks noChangeArrowheads="1"/>
          </p:cNvSpPr>
          <p:nvPr/>
        </p:nvSpPr>
        <p:spPr bwMode="auto">
          <a:xfrm>
            <a:off x="217488" y="4437063"/>
            <a:ext cx="433387" cy="288925"/>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67612" name="Line 83"/>
          <p:cNvSpPr>
            <a:spLocks noChangeShapeType="1"/>
          </p:cNvSpPr>
          <p:nvPr/>
        </p:nvSpPr>
        <p:spPr bwMode="auto">
          <a:xfrm>
            <a:off x="1225550" y="4868863"/>
            <a:ext cx="360363" cy="0"/>
          </a:xfrm>
          <a:prstGeom prst="line">
            <a:avLst/>
          </a:prstGeom>
          <a:noFill/>
          <a:ln w="9525">
            <a:solidFill>
              <a:schemeClr val="tx1"/>
            </a:solidFill>
            <a:round/>
            <a:headEnd/>
            <a:tailEnd type="triangle" w="med" len="med"/>
          </a:ln>
        </p:spPr>
        <p:txBody>
          <a:bodyPr/>
          <a:lstStyle/>
          <a:p>
            <a:endParaRPr lang="pt-BR"/>
          </a:p>
        </p:txBody>
      </p:sp>
      <p:sp>
        <p:nvSpPr>
          <p:cNvPr id="67613" name="Line 84"/>
          <p:cNvSpPr>
            <a:spLocks noChangeShapeType="1"/>
          </p:cNvSpPr>
          <p:nvPr/>
        </p:nvSpPr>
        <p:spPr bwMode="auto">
          <a:xfrm flipH="1">
            <a:off x="504825" y="4868863"/>
            <a:ext cx="360363" cy="0"/>
          </a:xfrm>
          <a:prstGeom prst="line">
            <a:avLst/>
          </a:prstGeom>
          <a:noFill/>
          <a:ln w="9525">
            <a:solidFill>
              <a:schemeClr val="tx1"/>
            </a:solidFill>
            <a:round/>
            <a:headEnd/>
            <a:tailEnd type="triangle" w="med" len="med"/>
          </a:ln>
        </p:spPr>
        <p:txBody>
          <a:bodyPr/>
          <a:lstStyle/>
          <a:p>
            <a:endParaRPr lang="pt-BR"/>
          </a:p>
        </p:txBody>
      </p:sp>
      <p:sp>
        <p:nvSpPr>
          <p:cNvPr id="67614" name="Rectangle 5"/>
          <p:cNvSpPr>
            <a:spLocks noChangeArrowheads="1"/>
          </p:cNvSpPr>
          <p:nvPr/>
        </p:nvSpPr>
        <p:spPr bwMode="auto">
          <a:xfrm>
            <a:off x="1585913"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15" name="Line 86"/>
          <p:cNvSpPr>
            <a:spLocks noChangeShapeType="1"/>
          </p:cNvSpPr>
          <p:nvPr/>
        </p:nvSpPr>
        <p:spPr bwMode="auto">
          <a:xfrm>
            <a:off x="2305050" y="4868863"/>
            <a:ext cx="360363" cy="0"/>
          </a:xfrm>
          <a:prstGeom prst="line">
            <a:avLst/>
          </a:prstGeom>
          <a:noFill/>
          <a:ln w="9525">
            <a:solidFill>
              <a:schemeClr val="tx1"/>
            </a:solidFill>
            <a:round/>
            <a:headEnd/>
            <a:tailEnd type="triangle" w="med" len="med"/>
          </a:ln>
        </p:spPr>
        <p:txBody>
          <a:bodyPr/>
          <a:lstStyle/>
          <a:p>
            <a:endParaRPr lang="pt-BR"/>
          </a:p>
        </p:txBody>
      </p:sp>
      <p:sp>
        <p:nvSpPr>
          <p:cNvPr id="67616" name="Line 87"/>
          <p:cNvSpPr>
            <a:spLocks noChangeShapeType="1"/>
          </p:cNvSpPr>
          <p:nvPr/>
        </p:nvSpPr>
        <p:spPr bwMode="auto">
          <a:xfrm flipH="1">
            <a:off x="1584325" y="4868863"/>
            <a:ext cx="360363" cy="0"/>
          </a:xfrm>
          <a:prstGeom prst="line">
            <a:avLst/>
          </a:prstGeom>
          <a:noFill/>
          <a:ln w="9525">
            <a:solidFill>
              <a:schemeClr val="tx1"/>
            </a:solidFill>
            <a:round/>
            <a:headEnd/>
            <a:tailEnd type="triangle" w="med" len="med"/>
          </a:ln>
        </p:spPr>
        <p:txBody>
          <a:bodyPr/>
          <a:lstStyle/>
          <a:p>
            <a:endParaRPr lang="pt-BR"/>
          </a:p>
        </p:txBody>
      </p:sp>
      <p:sp>
        <p:nvSpPr>
          <p:cNvPr id="67617" name="Rectangle 5"/>
          <p:cNvSpPr>
            <a:spLocks noChangeArrowheads="1"/>
          </p:cNvSpPr>
          <p:nvPr/>
        </p:nvSpPr>
        <p:spPr bwMode="auto">
          <a:xfrm>
            <a:off x="2667000"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18" name="Line 89"/>
          <p:cNvSpPr>
            <a:spLocks noChangeShapeType="1"/>
          </p:cNvSpPr>
          <p:nvPr/>
        </p:nvSpPr>
        <p:spPr bwMode="auto">
          <a:xfrm>
            <a:off x="3386138" y="4868863"/>
            <a:ext cx="360362" cy="0"/>
          </a:xfrm>
          <a:prstGeom prst="line">
            <a:avLst/>
          </a:prstGeom>
          <a:noFill/>
          <a:ln w="9525">
            <a:solidFill>
              <a:schemeClr val="tx1"/>
            </a:solidFill>
            <a:round/>
            <a:headEnd/>
            <a:tailEnd type="triangle" w="med" len="med"/>
          </a:ln>
        </p:spPr>
        <p:txBody>
          <a:bodyPr/>
          <a:lstStyle/>
          <a:p>
            <a:endParaRPr lang="pt-BR"/>
          </a:p>
        </p:txBody>
      </p:sp>
      <p:sp>
        <p:nvSpPr>
          <p:cNvPr id="67619" name="Line 90"/>
          <p:cNvSpPr>
            <a:spLocks noChangeShapeType="1"/>
          </p:cNvSpPr>
          <p:nvPr/>
        </p:nvSpPr>
        <p:spPr bwMode="auto">
          <a:xfrm flipH="1">
            <a:off x="2665413" y="4868863"/>
            <a:ext cx="360362" cy="0"/>
          </a:xfrm>
          <a:prstGeom prst="line">
            <a:avLst/>
          </a:prstGeom>
          <a:noFill/>
          <a:ln w="9525">
            <a:solidFill>
              <a:schemeClr val="tx1"/>
            </a:solidFill>
            <a:round/>
            <a:headEnd/>
            <a:tailEnd type="triangle" w="med" len="med"/>
          </a:ln>
        </p:spPr>
        <p:txBody>
          <a:bodyPr/>
          <a:lstStyle/>
          <a:p>
            <a:endParaRPr lang="pt-BR"/>
          </a:p>
        </p:txBody>
      </p:sp>
      <p:sp>
        <p:nvSpPr>
          <p:cNvPr id="67620" name="Rectangle 5"/>
          <p:cNvSpPr>
            <a:spLocks noChangeArrowheads="1"/>
          </p:cNvSpPr>
          <p:nvPr/>
        </p:nvSpPr>
        <p:spPr bwMode="auto">
          <a:xfrm>
            <a:off x="3746500"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21" name="Line 92"/>
          <p:cNvSpPr>
            <a:spLocks noChangeShapeType="1"/>
          </p:cNvSpPr>
          <p:nvPr/>
        </p:nvSpPr>
        <p:spPr bwMode="auto">
          <a:xfrm>
            <a:off x="4465638" y="4868863"/>
            <a:ext cx="360362" cy="0"/>
          </a:xfrm>
          <a:prstGeom prst="line">
            <a:avLst/>
          </a:prstGeom>
          <a:noFill/>
          <a:ln w="9525">
            <a:solidFill>
              <a:schemeClr val="tx1"/>
            </a:solidFill>
            <a:round/>
            <a:headEnd/>
            <a:tailEnd type="triangle" w="med" len="med"/>
          </a:ln>
        </p:spPr>
        <p:txBody>
          <a:bodyPr/>
          <a:lstStyle/>
          <a:p>
            <a:endParaRPr lang="pt-BR"/>
          </a:p>
        </p:txBody>
      </p:sp>
      <p:sp>
        <p:nvSpPr>
          <p:cNvPr id="67622" name="Line 93"/>
          <p:cNvSpPr>
            <a:spLocks noChangeShapeType="1"/>
          </p:cNvSpPr>
          <p:nvPr/>
        </p:nvSpPr>
        <p:spPr bwMode="auto">
          <a:xfrm flipH="1">
            <a:off x="3744913" y="4868863"/>
            <a:ext cx="360362" cy="0"/>
          </a:xfrm>
          <a:prstGeom prst="line">
            <a:avLst/>
          </a:prstGeom>
          <a:noFill/>
          <a:ln w="9525">
            <a:solidFill>
              <a:schemeClr val="tx1"/>
            </a:solidFill>
            <a:round/>
            <a:headEnd/>
            <a:tailEnd type="triangle" w="med" len="med"/>
          </a:ln>
        </p:spPr>
        <p:txBody>
          <a:bodyPr/>
          <a:lstStyle/>
          <a:p>
            <a:endParaRPr lang="pt-BR"/>
          </a:p>
        </p:txBody>
      </p:sp>
      <p:sp>
        <p:nvSpPr>
          <p:cNvPr id="67623" name="Rectangle 5"/>
          <p:cNvSpPr>
            <a:spLocks noChangeArrowheads="1"/>
          </p:cNvSpPr>
          <p:nvPr/>
        </p:nvSpPr>
        <p:spPr bwMode="auto">
          <a:xfrm>
            <a:off x="4827588"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24" name="Line 95"/>
          <p:cNvSpPr>
            <a:spLocks noChangeShapeType="1"/>
          </p:cNvSpPr>
          <p:nvPr/>
        </p:nvSpPr>
        <p:spPr bwMode="auto">
          <a:xfrm>
            <a:off x="5546725" y="4868863"/>
            <a:ext cx="360363" cy="0"/>
          </a:xfrm>
          <a:prstGeom prst="line">
            <a:avLst/>
          </a:prstGeom>
          <a:noFill/>
          <a:ln w="9525">
            <a:solidFill>
              <a:schemeClr val="tx1"/>
            </a:solidFill>
            <a:round/>
            <a:headEnd/>
            <a:tailEnd type="triangle" w="med" len="med"/>
          </a:ln>
        </p:spPr>
        <p:txBody>
          <a:bodyPr/>
          <a:lstStyle/>
          <a:p>
            <a:endParaRPr lang="pt-BR"/>
          </a:p>
        </p:txBody>
      </p:sp>
      <p:sp>
        <p:nvSpPr>
          <p:cNvPr id="67625" name="Line 96"/>
          <p:cNvSpPr>
            <a:spLocks noChangeShapeType="1"/>
          </p:cNvSpPr>
          <p:nvPr/>
        </p:nvSpPr>
        <p:spPr bwMode="auto">
          <a:xfrm flipH="1">
            <a:off x="4826000" y="4868863"/>
            <a:ext cx="360363" cy="0"/>
          </a:xfrm>
          <a:prstGeom prst="line">
            <a:avLst/>
          </a:prstGeom>
          <a:noFill/>
          <a:ln w="9525">
            <a:solidFill>
              <a:schemeClr val="tx1"/>
            </a:solidFill>
            <a:round/>
            <a:headEnd/>
            <a:tailEnd type="triangle" w="med" len="med"/>
          </a:ln>
        </p:spPr>
        <p:txBody>
          <a:bodyPr/>
          <a:lstStyle/>
          <a:p>
            <a:endParaRPr lang="pt-BR"/>
          </a:p>
        </p:txBody>
      </p:sp>
      <p:sp>
        <p:nvSpPr>
          <p:cNvPr id="67626" name="Rectangle 5"/>
          <p:cNvSpPr>
            <a:spLocks noChangeArrowheads="1"/>
          </p:cNvSpPr>
          <p:nvPr/>
        </p:nvSpPr>
        <p:spPr bwMode="auto">
          <a:xfrm>
            <a:off x="5907088"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27" name="Line 98"/>
          <p:cNvSpPr>
            <a:spLocks noChangeShapeType="1"/>
          </p:cNvSpPr>
          <p:nvPr/>
        </p:nvSpPr>
        <p:spPr bwMode="auto">
          <a:xfrm>
            <a:off x="6626225" y="4868863"/>
            <a:ext cx="360363" cy="0"/>
          </a:xfrm>
          <a:prstGeom prst="line">
            <a:avLst/>
          </a:prstGeom>
          <a:noFill/>
          <a:ln w="9525">
            <a:solidFill>
              <a:schemeClr val="tx1"/>
            </a:solidFill>
            <a:round/>
            <a:headEnd/>
            <a:tailEnd type="triangle" w="med" len="med"/>
          </a:ln>
        </p:spPr>
        <p:txBody>
          <a:bodyPr/>
          <a:lstStyle/>
          <a:p>
            <a:endParaRPr lang="pt-BR"/>
          </a:p>
        </p:txBody>
      </p:sp>
      <p:sp>
        <p:nvSpPr>
          <p:cNvPr id="67628" name="Line 99"/>
          <p:cNvSpPr>
            <a:spLocks noChangeShapeType="1"/>
          </p:cNvSpPr>
          <p:nvPr/>
        </p:nvSpPr>
        <p:spPr bwMode="auto">
          <a:xfrm flipH="1">
            <a:off x="5905500" y="4868863"/>
            <a:ext cx="360363" cy="0"/>
          </a:xfrm>
          <a:prstGeom prst="line">
            <a:avLst/>
          </a:prstGeom>
          <a:noFill/>
          <a:ln w="9525">
            <a:solidFill>
              <a:schemeClr val="tx1"/>
            </a:solidFill>
            <a:round/>
            <a:headEnd/>
            <a:tailEnd type="triangle" w="med" len="med"/>
          </a:ln>
        </p:spPr>
        <p:txBody>
          <a:bodyPr/>
          <a:lstStyle/>
          <a:p>
            <a:endParaRPr lang="pt-BR"/>
          </a:p>
        </p:txBody>
      </p:sp>
      <p:sp>
        <p:nvSpPr>
          <p:cNvPr id="67629" name="Rectangle 5"/>
          <p:cNvSpPr>
            <a:spLocks noChangeArrowheads="1"/>
          </p:cNvSpPr>
          <p:nvPr/>
        </p:nvSpPr>
        <p:spPr bwMode="auto">
          <a:xfrm>
            <a:off x="698817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30" name="Line 101"/>
          <p:cNvSpPr>
            <a:spLocks noChangeShapeType="1"/>
          </p:cNvSpPr>
          <p:nvPr/>
        </p:nvSpPr>
        <p:spPr bwMode="auto">
          <a:xfrm>
            <a:off x="7707313" y="4868863"/>
            <a:ext cx="360362" cy="0"/>
          </a:xfrm>
          <a:prstGeom prst="line">
            <a:avLst/>
          </a:prstGeom>
          <a:noFill/>
          <a:ln w="9525">
            <a:solidFill>
              <a:schemeClr val="tx1"/>
            </a:solidFill>
            <a:round/>
            <a:headEnd/>
            <a:tailEnd type="triangle" w="med" len="med"/>
          </a:ln>
        </p:spPr>
        <p:txBody>
          <a:bodyPr/>
          <a:lstStyle/>
          <a:p>
            <a:endParaRPr lang="pt-BR"/>
          </a:p>
        </p:txBody>
      </p:sp>
      <p:sp>
        <p:nvSpPr>
          <p:cNvPr id="67631" name="Line 102"/>
          <p:cNvSpPr>
            <a:spLocks noChangeShapeType="1"/>
          </p:cNvSpPr>
          <p:nvPr/>
        </p:nvSpPr>
        <p:spPr bwMode="auto">
          <a:xfrm flipH="1">
            <a:off x="6986588" y="4868863"/>
            <a:ext cx="360362" cy="0"/>
          </a:xfrm>
          <a:prstGeom prst="line">
            <a:avLst/>
          </a:prstGeom>
          <a:noFill/>
          <a:ln w="9525">
            <a:solidFill>
              <a:schemeClr val="tx1"/>
            </a:solidFill>
            <a:round/>
            <a:headEnd/>
            <a:tailEnd type="triangle" w="med" len="med"/>
          </a:ln>
        </p:spPr>
        <p:txBody>
          <a:bodyPr/>
          <a:lstStyle/>
          <a:p>
            <a:endParaRPr lang="pt-BR"/>
          </a:p>
        </p:txBody>
      </p:sp>
      <p:sp>
        <p:nvSpPr>
          <p:cNvPr id="67632" name="Rectangle 5"/>
          <p:cNvSpPr>
            <a:spLocks noChangeArrowheads="1"/>
          </p:cNvSpPr>
          <p:nvPr/>
        </p:nvSpPr>
        <p:spPr bwMode="auto">
          <a:xfrm>
            <a:off x="806767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33" name="Line 104"/>
          <p:cNvSpPr>
            <a:spLocks noChangeShapeType="1"/>
          </p:cNvSpPr>
          <p:nvPr/>
        </p:nvSpPr>
        <p:spPr bwMode="auto">
          <a:xfrm>
            <a:off x="8786813" y="4868863"/>
            <a:ext cx="360362" cy="0"/>
          </a:xfrm>
          <a:prstGeom prst="line">
            <a:avLst/>
          </a:prstGeom>
          <a:noFill/>
          <a:ln w="9525">
            <a:solidFill>
              <a:schemeClr val="tx1"/>
            </a:solidFill>
            <a:round/>
            <a:headEnd/>
            <a:tailEnd type="triangle" w="med" len="med"/>
          </a:ln>
        </p:spPr>
        <p:txBody>
          <a:bodyPr/>
          <a:lstStyle/>
          <a:p>
            <a:endParaRPr lang="pt-BR"/>
          </a:p>
        </p:txBody>
      </p:sp>
      <p:sp>
        <p:nvSpPr>
          <p:cNvPr id="67634" name="Line 105"/>
          <p:cNvSpPr>
            <a:spLocks noChangeShapeType="1"/>
          </p:cNvSpPr>
          <p:nvPr/>
        </p:nvSpPr>
        <p:spPr bwMode="auto">
          <a:xfrm flipH="1">
            <a:off x="8066088" y="4868863"/>
            <a:ext cx="360362" cy="0"/>
          </a:xfrm>
          <a:prstGeom prst="line">
            <a:avLst/>
          </a:prstGeom>
          <a:noFill/>
          <a:ln w="9525">
            <a:solidFill>
              <a:schemeClr val="tx1"/>
            </a:solidFill>
            <a:round/>
            <a:headEnd/>
            <a:tailEnd type="triangle" w="med" len="med"/>
          </a:ln>
        </p:spPr>
        <p:txBody>
          <a:bodyPr/>
          <a:lstStyle/>
          <a:p>
            <a:endParaRPr lang="pt-BR"/>
          </a:p>
        </p:txBody>
      </p:sp>
      <p:sp>
        <p:nvSpPr>
          <p:cNvPr id="67635" name="Rectangle 5"/>
          <p:cNvSpPr>
            <a:spLocks noChangeArrowheads="1"/>
          </p:cNvSpPr>
          <p:nvPr/>
        </p:nvSpPr>
        <p:spPr bwMode="auto">
          <a:xfrm>
            <a:off x="914717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36" name="Line 108"/>
          <p:cNvSpPr>
            <a:spLocks noChangeShapeType="1"/>
          </p:cNvSpPr>
          <p:nvPr/>
        </p:nvSpPr>
        <p:spPr bwMode="auto">
          <a:xfrm>
            <a:off x="9866313" y="4868863"/>
            <a:ext cx="360362" cy="0"/>
          </a:xfrm>
          <a:prstGeom prst="line">
            <a:avLst/>
          </a:prstGeom>
          <a:noFill/>
          <a:ln w="9525">
            <a:solidFill>
              <a:schemeClr val="tx1"/>
            </a:solidFill>
            <a:round/>
            <a:headEnd/>
            <a:tailEnd type="triangle" w="med" len="med"/>
          </a:ln>
        </p:spPr>
        <p:txBody>
          <a:bodyPr/>
          <a:lstStyle/>
          <a:p>
            <a:endParaRPr lang="pt-BR"/>
          </a:p>
        </p:txBody>
      </p:sp>
      <p:sp>
        <p:nvSpPr>
          <p:cNvPr id="67637" name="Line 109"/>
          <p:cNvSpPr>
            <a:spLocks noChangeShapeType="1"/>
          </p:cNvSpPr>
          <p:nvPr/>
        </p:nvSpPr>
        <p:spPr bwMode="auto">
          <a:xfrm flipH="1">
            <a:off x="9145588" y="4868863"/>
            <a:ext cx="360362" cy="0"/>
          </a:xfrm>
          <a:prstGeom prst="line">
            <a:avLst/>
          </a:prstGeom>
          <a:noFill/>
          <a:ln w="9525">
            <a:solidFill>
              <a:schemeClr val="tx1"/>
            </a:solidFill>
            <a:round/>
            <a:headEnd/>
            <a:tailEnd type="triangle" w="med" len="med"/>
          </a:ln>
        </p:spPr>
        <p:txBody>
          <a:bodyPr/>
          <a:lstStyle/>
          <a:p>
            <a:endParaRPr lang="pt-BR"/>
          </a:p>
        </p:txBody>
      </p:sp>
      <p:sp>
        <p:nvSpPr>
          <p:cNvPr id="67638" name="Line 117"/>
          <p:cNvSpPr>
            <a:spLocks noChangeShapeType="1"/>
          </p:cNvSpPr>
          <p:nvPr/>
        </p:nvSpPr>
        <p:spPr bwMode="auto">
          <a:xfrm flipV="1">
            <a:off x="11379200" y="3068638"/>
            <a:ext cx="0" cy="1512887"/>
          </a:xfrm>
          <a:prstGeom prst="line">
            <a:avLst/>
          </a:prstGeom>
          <a:noFill/>
          <a:ln w="63500">
            <a:solidFill>
              <a:schemeClr val="tx1"/>
            </a:solidFill>
            <a:round/>
            <a:headEnd/>
            <a:tailEnd type="diamond" w="med" len="med"/>
          </a:ln>
        </p:spPr>
        <p:txBody>
          <a:bodyPr/>
          <a:lstStyle/>
          <a:p>
            <a:endParaRPr lang="pt-BR"/>
          </a:p>
        </p:txBody>
      </p:sp>
      <p:sp>
        <p:nvSpPr>
          <p:cNvPr id="67639" name="Line 118"/>
          <p:cNvSpPr>
            <a:spLocks noChangeShapeType="1"/>
          </p:cNvSpPr>
          <p:nvPr/>
        </p:nvSpPr>
        <p:spPr bwMode="auto">
          <a:xfrm>
            <a:off x="9866313" y="4868863"/>
            <a:ext cx="360362" cy="0"/>
          </a:xfrm>
          <a:prstGeom prst="line">
            <a:avLst/>
          </a:prstGeom>
          <a:noFill/>
          <a:ln w="9525">
            <a:solidFill>
              <a:schemeClr val="tx1"/>
            </a:solidFill>
            <a:round/>
            <a:headEnd/>
            <a:tailEnd type="triangle" w="med" len="med"/>
          </a:ln>
        </p:spPr>
        <p:txBody>
          <a:bodyPr/>
          <a:lstStyle/>
          <a:p>
            <a:endParaRPr lang="pt-BR"/>
          </a:p>
        </p:txBody>
      </p:sp>
      <p:sp>
        <p:nvSpPr>
          <p:cNvPr id="67640" name="Rectangle 5"/>
          <p:cNvSpPr>
            <a:spLocks noChangeArrowheads="1"/>
          </p:cNvSpPr>
          <p:nvPr/>
        </p:nvSpPr>
        <p:spPr bwMode="auto">
          <a:xfrm>
            <a:off x="1022667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7641" name="Line 120"/>
          <p:cNvSpPr>
            <a:spLocks noChangeShapeType="1"/>
          </p:cNvSpPr>
          <p:nvPr/>
        </p:nvSpPr>
        <p:spPr bwMode="auto">
          <a:xfrm>
            <a:off x="10945813" y="4868863"/>
            <a:ext cx="360362" cy="0"/>
          </a:xfrm>
          <a:prstGeom prst="line">
            <a:avLst/>
          </a:prstGeom>
          <a:noFill/>
          <a:ln w="9525">
            <a:solidFill>
              <a:schemeClr val="tx1"/>
            </a:solidFill>
            <a:round/>
            <a:headEnd/>
            <a:tailEnd type="triangle" w="med" len="med"/>
          </a:ln>
        </p:spPr>
        <p:txBody>
          <a:bodyPr/>
          <a:lstStyle/>
          <a:p>
            <a:endParaRPr lang="pt-BR"/>
          </a:p>
        </p:txBody>
      </p:sp>
      <p:sp>
        <p:nvSpPr>
          <p:cNvPr id="67642" name="Line 121"/>
          <p:cNvSpPr>
            <a:spLocks noChangeShapeType="1"/>
          </p:cNvSpPr>
          <p:nvPr/>
        </p:nvSpPr>
        <p:spPr bwMode="auto">
          <a:xfrm flipH="1">
            <a:off x="10225088" y="4868863"/>
            <a:ext cx="360362" cy="0"/>
          </a:xfrm>
          <a:prstGeom prst="line">
            <a:avLst/>
          </a:prstGeom>
          <a:noFill/>
          <a:ln w="9525">
            <a:solidFill>
              <a:schemeClr val="tx1"/>
            </a:solidFill>
            <a:round/>
            <a:headEnd/>
            <a:tailEnd type="triangle" w="med" len="med"/>
          </a:ln>
        </p:spPr>
        <p:txBody>
          <a:bodyPr/>
          <a:lstStyle/>
          <a:p>
            <a:endParaRPr lang="pt-BR"/>
          </a:p>
        </p:txBody>
      </p:sp>
      <p:sp>
        <p:nvSpPr>
          <p:cNvPr id="67643" name="Rectangle 5"/>
          <p:cNvSpPr>
            <a:spLocks noChangeArrowheads="1"/>
          </p:cNvSpPr>
          <p:nvPr/>
        </p:nvSpPr>
        <p:spPr bwMode="auto">
          <a:xfrm>
            <a:off x="144463" y="549275"/>
            <a:ext cx="11161712" cy="457200"/>
          </a:xfrm>
          <a:prstGeom prst="rect">
            <a:avLst/>
          </a:prstGeom>
          <a:noFill/>
          <a:ln w="9525">
            <a:noFill/>
            <a:miter lim="800000"/>
            <a:headEnd/>
            <a:tailEnd/>
          </a:ln>
        </p:spPr>
        <p:txBody>
          <a:bodyPr>
            <a:spAutoFit/>
          </a:bodyPr>
          <a:lstStyle/>
          <a:p>
            <a:pPr algn="just"/>
            <a:r>
              <a:rPr lang="pt-BR" sz="2400" b="1">
                <a:latin typeface="Calibri" pitchFamily="34" charset="0"/>
              </a:rPr>
              <a:t>Quando o 1° Aspersor estiver a um Espaçamento inteiro (Se):</a:t>
            </a:r>
          </a:p>
        </p:txBody>
      </p:sp>
      <p:sp>
        <p:nvSpPr>
          <p:cNvPr id="67644" name="Rectangle 5"/>
          <p:cNvSpPr>
            <a:spLocks noChangeArrowheads="1"/>
          </p:cNvSpPr>
          <p:nvPr/>
        </p:nvSpPr>
        <p:spPr bwMode="auto">
          <a:xfrm>
            <a:off x="6337300" y="1027113"/>
            <a:ext cx="5184775" cy="1187450"/>
          </a:xfrm>
          <a:prstGeom prst="rect">
            <a:avLst/>
          </a:prstGeom>
          <a:noFill/>
          <a:ln w="9525">
            <a:noFill/>
            <a:miter lim="800000"/>
            <a:headEnd/>
            <a:tailEnd/>
          </a:ln>
        </p:spPr>
        <p:txBody>
          <a:bodyPr>
            <a:spAutoFit/>
          </a:bodyPr>
          <a:lstStyle/>
          <a:p>
            <a:pPr algn="just"/>
            <a:r>
              <a:rPr lang="pt-BR" sz="2400" b="1">
                <a:latin typeface="Calibri" pitchFamily="34" charset="0"/>
              </a:rPr>
              <a:t>No exemplo da Figura abaixo temos 10 espaços Se. Assim, o comprimento da LL será 10 x Se...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6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UFRB/CCAAB/NEASq</a:t>
            </a:r>
          </a:p>
        </p:txBody>
      </p:sp>
      <p:sp>
        <p:nvSpPr>
          <p:cNvPr id="6867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6E426EBA-7901-4182-903B-39DB9F18F54F}" type="slidenum">
              <a:rPr lang="pt-BR" sz="1200" b="1">
                <a:solidFill>
                  <a:srgbClr val="898989"/>
                </a:solidFill>
                <a:latin typeface="Calibri" pitchFamily="34" charset="0"/>
              </a:rPr>
              <a:pPr algn="r"/>
              <a:t>51</a:t>
            </a:fld>
            <a:endParaRPr lang="pt-BR" sz="1200" b="1">
              <a:solidFill>
                <a:srgbClr val="898989"/>
              </a:solidFill>
              <a:latin typeface="Calibri" pitchFamily="34" charset="0"/>
            </a:endParaRPr>
          </a:p>
        </p:txBody>
      </p:sp>
      <p:sp>
        <p:nvSpPr>
          <p:cNvPr id="68671" name="Rectangle 6"/>
          <p:cNvSpPr>
            <a:spLocks noChangeArrowheads="1"/>
          </p:cNvSpPr>
          <p:nvPr/>
        </p:nvSpPr>
        <p:spPr bwMode="auto">
          <a:xfrm>
            <a:off x="-142875" y="2717800"/>
            <a:ext cx="184150" cy="366713"/>
          </a:xfrm>
          <a:prstGeom prst="rect">
            <a:avLst/>
          </a:prstGeom>
          <a:noFill/>
          <a:ln w="9525">
            <a:noFill/>
            <a:miter lim="800000"/>
            <a:headEnd/>
            <a:tailEnd/>
          </a:ln>
        </p:spPr>
        <p:txBody>
          <a:bodyPr wrap="none" anchor="ctr">
            <a:spAutoFit/>
          </a:bodyPr>
          <a:lstStyle/>
          <a:p>
            <a:endParaRPr lang="pt-BR"/>
          </a:p>
        </p:txBody>
      </p:sp>
      <p:graphicFrame>
        <p:nvGraphicFramePr>
          <p:cNvPr id="68614" name="Object 6"/>
          <p:cNvGraphicFramePr>
            <a:graphicFrameLocks noChangeAspect="1"/>
          </p:cNvGraphicFramePr>
          <p:nvPr/>
        </p:nvGraphicFramePr>
        <p:xfrm>
          <a:off x="288925" y="1300163"/>
          <a:ext cx="2951163" cy="954087"/>
        </p:xfrm>
        <a:graphic>
          <a:graphicData uri="http://schemas.openxmlformats.org/presentationml/2006/ole">
            <p:oleObj spid="_x0000_s68614" name="Equation" r:id="rId3" imgW="1231560" imgH="393480" progId="Equation.3">
              <p:embed/>
            </p:oleObj>
          </a:graphicData>
        </a:graphic>
      </p:graphicFrame>
      <p:sp>
        <p:nvSpPr>
          <p:cNvPr id="68672" name="AutoShape 10"/>
          <p:cNvSpPr>
            <a:spLocks noChangeArrowheads="1"/>
          </p:cNvSpPr>
          <p:nvPr/>
        </p:nvSpPr>
        <p:spPr bwMode="auto">
          <a:xfrm>
            <a:off x="2738438" y="5516563"/>
            <a:ext cx="1439862"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68673" name="AutoShape 12"/>
          <p:cNvSpPr>
            <a:spLocks noChangeArrowheads="1"/>
          </p:cNvSpPr>
          <p:nvPr/>
        </p:nvSpPr>
        <p:spPr bwMode="auto">
          <a:xfrm>
            <a:off x="576263" y="5805488"/>
            <a:ext cx="1008062"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68674" name="Line 14"/>
          <p:cNvSpPr>
            <a:spLocks noChangeShapeType="1"/>
          </p:cNvSpPr>
          <p:nvPr/>
        </p:nvSpPr>
        <p:spPr bwMode="auto">
          <a:xfrm flipH="1">
            <a:off x="1512888" y="6092825"/>
            <a:ext cx="1300162" cy="0"/>
          </a:xfrm>
          <a:prstGeom prst="line">
            <a:avLst/>
          </a:prstGeom>
          <a:noFill/>
          <a:ln w="63500">
            <a:solidFill>
              <a:srgbClr val="808080"/>
            </a:solidFill>
            <a:round/>
            <a:headEnd/>
            <a:tailEnd/>
          </a:ln>
        </p:spPr>
        <p:txBody>
          <a:bodyPr/>
          <a:lstStyle/>
          <a:p>
            <a:endParaRPr lang="pt-BR"/>
          </a:p>
        </p:txBody>
      </p:sp>
      <p:sp>
        <p:nvSpPr>
          <p:cNvPr id="68675" name="Line 15"/>
          <p:cNvSpPr>
            <a:spLocks noChangeShapeType="1"/>
          </p:cNvSpPr>
          <p:nvPr/>
        </p:nvSpPr>
        <p:spPr bwMode="auto">
          <a:xfrm>
            <a:off x="939800" y="4652963"/>
            <a:ext cx="0" cy="1223962"/>
          </a:xfrm>
          <a:prstGeom prst="line">
            <a:avLst/>
          </a:prstGeom>
          <a:noFill/>
          <a:ln w="63500">
            <a:solidFill>
              <a:srgbClr val="808080"/>
            </a:solidFill>
            <a:round/>
            <a:headEnd/>
            <a:tailEnd/>
          </a:ln>
        </p:spPr>
        <p:txBody>
          <a:bodyPr/>
          <a:lstStyle/>
          <a:p>
            <a:endParaRPr lang="pt-BR"/>
          </a:p>
        </p:txBody>
      </p:sp>
      <p:sp>
        <p:nvSpPr>
          <p:cNvPr id="68676" name="Line 26"/>
          <p:cNvSpPr>
            <a:spLocks noChangeShapeType="1"/>
          </p:cNvSpPr>
          <p:nvPr/>
        </p:nvSpPr>
        <p:spPr bwMode="auto">
          <a:xfrm>
            <a:off x="936625" y="4581525"/>
            <a:ext cx="10440988" cy="0"/>
          </a:xfrm>
          <a:prstGeom prst="line">
            <a:avLst/>
          </a:prstGeom>
          <a:noFill/>
          <a:ln w="101600">
            <a:solidFill>
              <a:srgbClr val="0000FF"/>
            </a:solidFill>
            <a:round/>
            <a:headEnd/>
            <a:tailEnd/>
          </a:ln>
        </p:spPr>
        <p:txBody>
          <a:bodyPr/>
          <a:lstStyle/>
          <a:p>
            <a:endParaRPr lang="pt-BR"/>
          </a:p>
        </p:txBody>
      </p:sp>
      <p:sp>
        <p:nvSpPr>
          <p:cNvPr id="68677" name="Rectangle 5"/>
          <p:cNvSpPr>
            <a:spLocks noChangeArrowheads="1"/>
          </p:cNvSpPr>
          <p:nvPr/>
        </p:nvSpPr>
        <p:spPr bwMode="auto">
          <a:xfrm>
            <a:off x="504825"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68678" name="Line 14"/>
          <p:cNvSpPr>
            <a:spLocks noChangeShapeType="1"/>
          </p:cNvSpPr>
          <p:nvPr/>
        </p:nvSpPr>
        <p:spPr bwMode="auto">
          <a:xfrm flipV="1">
            <a:off x="1657350" y="3068638"/>
            <a:ext cx="0" cy="1512887"/>
          </a:xfrm>
          <a:prstGeom prst="line">
            <a:avLst/>
          </a:prstGeom>
          <a:noFill/>
          <a:ln w="63500">
            <a:solidFill>
              <a:schemeClr val="tx1"/>
            </a:solidFill>
            <a:round/>
            <a:headEnd/>
            <a:tailEnd type="diamond" w="med" len="med"/>
          </a:ln>
        </p:spPr>
        <p:txBody>
          <a:bodyPr/>
          <a:lstStyle/>
          <a:p>
            <a:endParaRPr lang="pt-BR"/>
          </a:p>
        </p:txBody>
      </p:sp>
      <p:sp>
        <p:nvSpPr>
          <p:cNvPr id="68679" name="Line 15"/>
          <p:cNvSpPr>
            <a:spLocks noChangeShapeType="1"/>
          </p:cNvSpPr>
          <p:nvPr/>
        </p:nvSpPr>
        <p:spPr bwMode="auto">
          <a:xfrm flipV="1">
            <a:off x="2738438" y="3068638"/>
            <a:ext cx="0" cy="1512887"/>
          </a:xfrm>
          <a:prstGeom prst="line">
            <a:avLst/>
          </a:prstGeom>
          <a:noFill/>
          <a:ln w="63500">
            <a:solidFill>
              <a:schemeClr val="tx1"/>
            </a:solidFill>
            <a:round/>
            <a:headEnd/>
            <a:tailEnd type="diamond" w="med" len="med"/>
          </a:ln>
        </p:spPr>
        <p:txBody>
          <a:bodyPr/>
          <a:lstStyle/>
          <a:p>
            <a:endParaRPr lang="pt-BR"/>
          </a:p>
        </p:txBody>
      </p:sp>
      <p:sp>
        <p:nvSpPr>
          <p:cNvPr id="68680" name="Line 16"/>
          <p:cNvSpPr>
            <a:spLocks noChangeShapeType="1"/>
          </p:cNvSpPr>
          <p:nvPr/>
        </p:nvSpPr>
        <p:spPr bwMode="auto">
          <a:xfrm flipV="1">
            <a:off x="3816350" y="3068638"/>
            <a:ext cx="0" cy="1512887"/>
          </a:xfrm>
          <a:prstGeom prst="line">
            <a:avLst/>
          </a:prstGeom>
          <a:noFill/>
          <a:ln w="63500">
            <a:solidFill>
              <a:schemeClr val="tx1"/>
            </a:solidFill>
            <a:round/>
            <a:headEnd/>
            <a:tailEnd type="diamond" w="med" len="med"/>
          </a:ln>
        </p:spPr>
        <p:txBody>
          <a:bodyPr/>
          <a:lstStyle/>
          <a:p>
            <a:endParaRPr lang="pt-BR"/>
          </a:p>
        </p:txBody>
      </p:sp>
      <p:sp>
        <p:nvSpPr>
          <p:cNvPr id="68681" name="Line 17"/>
          <p:cNvSpPr>
            <a:spLocks noChangeShapeType="1"/>
          </p:cNvSpPr>
          <p:nvPr/>
        </p:nvSpPr>
        <p:spPr bwMode="auto">
          <a:xfrm flipV="1">
            <a:off x="4897438" y="3068638"/>
            <a:ext cx="0" cy="1512887"/>
          </a:xfrm>
          <a:prstGeom prst="line">
            <a:avLst/>
          </a:prstGeom>
          <a:noFill/>
          <a:ln w="63500">
            <a:solidFill>
              <a:schemeClr val="tx1"/>
            </a:solidFill>
            <a:round/>
            <a:headEnd/>
            <a:tailEnd type="diamond" w="med" len="med"/>
          </a:ln>
        </p:spPr>
        <p:txBody>
          <a:bodyPr/>
          <a:lstStyle/>
          <a:p>
            <a:endParaRPr lang="pt-BR"/>
          </a:p>
        </p:txBody>
      </p:sp>
      <p:sp>
        <p:nvSpPr>
          <p:cNvPr id="68682" name="Line 18"/>
          <p:cNvSpPr>
            <a:spLocks noChangeShapeType="1"/>
          </p:cNvSpPr>
          <p:nvPr/>
        </p:nvSpPr>
        <p:spPr bwMode="auto">
          <a:xfrm flipV="1">
            <a:off x="5978525" y="3068638"/>
            <a:ext cx="0" cy="1512887"/>
          </a:xfrm>
          <a:prstGeom prst="line">
            <a:avLst/>
          </a:prstGeom>
          <a:noFill/>
          <a:ln w="63500">
            <a:solidFill>
              <a:schemeClr val="tx1"/>
            </a:solidFill>
            <a:round/>
            <a:headEnd/>
            <a:tailEnd type="diamond" w="med" len="med"/>
          </a:ln>
        </p:spPr>
        <p:txBody>
          <a:bodyPr/>
          <a:lstStyle/>
          <a:p>
            <a:endParaRPr lang="pt-BR"/>
          </a:p>
        </p:txBody>
      </p:sp>
      <p:sp>
        <p:nvSpPr>
          <p:cNvPr id="68683" name="Line 19"/>
          <p:cNvSpPr>
            <a:spLocks noChangeShapeType="1"/>
          </p:cNvSpPr>
          <p:nvPr/>
        </p:nvSpPr>
        <p:spPr bwMode="auto">
          <a:xfrm flipV="1">
            <a:off x="7059613" y="3068638"/>
            <a:ext cx="0" cy="1512887"/>
          </a:xfrm>
          <a:prstGeom prst="line">
            <a:avLst/>
          </a:prstGeom>
          <a:noFill/>
          <a:ln w="63500">
            <a:solidFill>
              <a:schemeClr val="tx1"/>
            </a:solidFill>
            <a:round/>
            <a:headEnd/>
            <a:tailEnd type="diamond" w="med" len="med"/>
          </a:ln>
        </p:spPr>
        <p:txBody>
          <a:bodyPr/>
          <a:lstStyle/>
          <a:p>
            <a:endParaRPr lang="pt-BR"/>
          </a:p>
        </p:txBody>
      </p:sp>
      <p:sp>
        <p:nvSpPr>
          <p:cNvPr id="68684" name="Line 20"/>
          <p:cNvSpPr>
            <a:spLocks noChangeShapeType="1"/>
          </p:cNvSpPr>
          <p:nvPr/>
        </p:nvSpPr>
        <p:spPr bwMode="auto">
          <a:xfrm flipV="1">
            <a:off x="8137525" y="3068638"/>
            <a:ext cx="0" cy="1512887"/>
          </a:xfrm>
          <a:prstGeom prst="line">
            <a:avLst/>
          </a:prstGeom>
          <a:noFill/>
          <a:ln w="63500">
            <a:solidFill>
              <a:schemeClr val="tx1"/>
            </a:solidFill>
            <a:round/>
            <a:headEnd/>
            <a:tailEnd type="diamond" w="med" len="med"/>
          </a:ln>
        </p:spPr>
        <p:txBody>
          <a:bodyPr/>
          <a:lstStyle/>
          <a:p>
            <a:endParaRPr lang="pt-BR"/>
          </a:p>
        </p:txBody>
      </p:sp>
      <p:sp>
        <p:nvSpPr>
          <p:cNvPr id="68685" name="Line 21"/>
          <p:cNvSpPr>
            <a:spLocks noChangeShapeType="1"/>
          </p:cNvSpPr>
          <p:nvPr/>
        </p:nvSpPr>
        <p:spPr bwMode="auto">
          <a:xfrm flipV="1">
            <a:off x="9218613" y="3068638"/>
            <a:ext cx="0" cy="1512887"/>
          </a:xfrm>
          <a:prstGeom prst="line">
            <a:avLst/>
          </a:prstGeom>
          <a:noFill/>
          <a:ln w="63500">
            <a:solidFill>
              <a:schemeClr val="tx1"/>
            </a:solidFill>
            <a:round/>
            <a:headEnd/>
            <a:tailEnd type="diamond" w="med" len="med"/>
          </a:ln>
        </p:spPr>
        <p:txBody>
          <a:bodyPr/>
          <a:lstStyle/>
          <a:p>
            <a:endParaRPr lang="pt-BR"/>
          </a:p>
        </p:txBody>
      </p:sp>
      <p:sp>
        <p:nvSpPr>
          <p:cNvPr id="68686" name="Line 22"/>
          <p:cNvSpPr>
            <a:spLocks noChangeShapeType="1"/>
          </p:cNvSpPr>
          <p:nvPr/>
        </p:nvSpPr>
        <p:spPr bwMode="auto">
          <a:xfrm flipV="1">
            <a:off x="10299700" y="3068638"/>
            <a:ext cx="0" cy="1512887"/>
          </a:xfrm>
          <a:prstGeom prst="line">
            <a:avLst/>
          </a:prstGeom>
          <a:noFill/>
          <a:ln w="63500">
            <a:solidFill>
              <a:schemeClr val="tx1"/>
            </a:solidFill>
            <a:round/>
            <a:headEnd/>
            <a:tailEnd type="diamond" w="med" len="med"/>
          </a:ln>
        </p:spPr>
        <p:txBody>
          <a:bodyPr/>
          <a:lstStyle/>
          <a:p>
            <a:endParaRPr lang="pt-BR"/>
          </a:p>
        </p:txBody>
      </p:sp>
      <p:sp>
        <p:nvSpPr>
          <p:cNvPr id="68687" name="AutoShape 17"/>
          <p:cNvSpPr>
            <a:spLocks noChangeArrowheads="1"/>
          </p:cNvSpPr>
          <p:nvPr/>
        </p:nvSpPr>
        <p:spPr bwMode="auto">
          <a:xfrm>
            <a:off x="720725" y="4437063"/>
            <a:ext cx="433388" cy="288925"/>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68688" name="Rectangle 5"/>
          <p:cNvSpPr>
            <a:spLocks noChangeArrowheads="1"/>
          </p:cNvSpPr>
          <p:nvPr/>
        </p:nvSpPr>
        <p:spPr bwMode="auto">
          <a:xfrm>
            <a:off x="1585913"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8689" name="Line 27"/>
          <p:cNvSpPr>
            <a:spLocks noChangeShapeType="1"/>
          </p:cNvSpPr>
          <p:nvPr/>
        </p:nvSpPr>
        <p:spPr bwMode="auto">
          <a:xfrm>
            <a:off x="2305050" y="4868863"/>
            <a:ext cx="360363" cy="0"/>
          </a:xfrm>
          <a:prstGeom prst="line">
            <a:avLst/>
          </a:prstGeom>
          <a:noFill/>
          <a:ln w="9525">
            <a:solidFill>
              <a:schemeClr val="tx1"/>
            </a:solidFill>
            <a:round/>
            <a:headEnd/>
            <a:tailEnd type="triangle" w="med" len="med"/>
          </a:ln>
        </p:spPr>
        <p:txBody>
          <a:bodyPr/>
          <a:lstStyle/>
          <a:p>
            <a:endParaRPr lang="pt-BR"/>
          </a:p>
        </p:txBody>
      </p:sp>
      <p:sp>
        <p:nvSpPr>
          <p:cNvPr id="68690" name="Rectangle 5"/>
          <p:cNvSpPr>
            <a:spLocks noChangeArrowheads="1"/>
          </p:cNvSpPr>
          <p:nvPr/>
        </p:nvSpPr>
        <p:spPr bwMode="auto">
          <a:xfrm>
            <a:off x="2667000"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8691" name="Line 30"/>
          <p:cNvSpPr>
            <a:spLocks noChangeShapeType="1"/>
          </p:cNvSpPr>
          <p:nvPr/>
        </p:nvSpPr>
        <p:spPr bwMode="auto">
          <a:xfrm>
            <a:off x="3386138" y="4868863"/>
            <a:ext cx="360362" cy="0"/>
          </a:xfrm>
          <a:prstGeom prst="line">
            <a:avLst/>
          </a:prstGeom>
          <a:noFill/>
          <a:ln w="9525">
            <a:solidFill>
              <a:schemeClr val="tx1"/>
            </a:solidFill>
            <a:round/>
            <a:headEnd/>
            <a:tailEnd type="triangle" w="med" len="med"/>
          </a:ln>
        </p:spPr>
        <p:txBody>
          <a:bodyPr/>
          <a:lstStyle/>
          <a:p>
            <a:endParaRPr lang="pt-BR"/>
          </a:p>
        </p:txBody>
      </p:sp>
      <p:sp>
        <p:nvSpPr>
          <p:cNvPr id="68692" name="Line 31"/>
          <p:cNvSpPr>
            <a:spLocks noChangeShapeType="1"/>
          </p:cNvSpPr>
          <p:nvPr/>
        </p:nvSpPr>
        <p:spPr bwMode="auto">
          <a:xfrm flipH="1">
            <a:off x="2665413" y="4868863"/>
            <a:ext cx="360362" cy="0"/>
          </a:xfrm>
          <a:prstGeom prst="line">
            <a:avLst/>
          </a:prstGeom>
          <a:noFill/>
          <a:ln w="9525">
            <a:solidFill>
              <a:schemeClr val="tx1"/>
            </a:solidFill>
            <a:round/>
            <a:headEnd/>
            <a:tailEnd type="triangle" w="med" len="med"/>
          </a:ln>
        </p:spPr>
        <p:txBody>
          <a:bodyPr/>
          <a:lstStyle/>
          <a:p>
            <a:endParaRPr lang="pt-BR"/>
          </a:p>
        </p:txBody>
      </p:sp>
      <p:sp>
        <p:nvSpPr>
          <p:cNvPr id="68693" name="Rectangle 5"/>
          <p:cNvSpPr>
            <a:spLocks noChangeArrowheads="1"/>
          </p:cNvSpPr>
          <p:nvPr/>
        </p:nvSpPr>
        <p:spPr bwMode="auto">
          <a:xfrm>
            <a:off x="3746500"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8694" name="Line 33"/>
          <p:cNvSpPr>
            <a:spLocks noChangeShapeType="1"/>
          </p:cNvSpPr>
          <p:nvPr/>
        </p:nvSpPr>
        <p:spPr bwMode="auto">
          <a:xfrm>
            <a:off x="4465638" y="4868863"/>
            <a:ext cx="360362" cy="0"/>
          </a:xfrm>
          <a:prstGeom prst="line">
            <a:avLst/>
          </a:prstGeom>
          <a:noFill/>
          <a:ln w="9525">
            <a:solidFill>
              <a:schemeClr val="tx1"/>
            </a:solidFill>
            <a:round/>
            <a:headEnd/>
            <a:tailEnd type="triangle" w="med" len="med"/>
          </a:ln>
        </p:spPr>
        <p:txBody>
          <a:bodyPr/>
          <a:lstStyle/>
          <a:p>
            <a:endParaRPr lang="pt-BR"/>
          </a:p>
        </p:txBody>
      </p:sp>
      <p:sp>
        <p:nvSpPr>
          <p:cNvPr id="68695" name="Line 34"/>
          <p:cNvSpPr>
            <a:spLocks noChangeShapeType="1"/>
          </p:cNvSpPr>
          <p:nvPr/>
        </p:nvSpPr>
        <p:spPr bwMode="auto">
          <a:xfrm flipH="1">
            <a:off x="3744913" y="4868863"/>
            <a:ext cx="360362" cy="0"/>
          </a:xfrm>
          <a:prstGeom prst="line">
            <a:avLst/>
          </a:prstGeom>
          <a:noFill/>
          <a:ln w="9525">
            <a:solidFill>
              <a:schemeClr val="tx1"/>
            </a:solidFill>
            <a:round/>
            <a:headEnd/>
            <a:tailEnd type="triangle" w="med" len="med"/>
          </a:ln>
        </p:spPr>
        <p:txBody>
          <a:bodyPr/>
          <a:lstStyle/>
          <a:p>
            <a:endParaRPr lang="pt-BR"/>
          </a:p>
        </p:txBody>
      </p:sp>
      <p:sp>
        <p:nvSpPr>
          <p:cNvPr id="68696" name="Rectangle 5"/>
          <p:cNvSpPr>
            <a:spLocks noChangeArrowheads="1"/>
          </p:cNvSpPr>
          <p:nvPr/>
        </p:nvSpPr>
        <p:spPr bwMode="auto">
          <a:xfrm>
            <a:off x="4827588"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8697" name="Line 36"/>
          <p:cNvSpPr>
            <a:spLocks noChangeShapeType="1"/>
          </p:cNvSpPr>
          <p:nvPr/>
        </p:nvSpPr>
        <p:spPr bwMode="auto">
          <a:xfrm>
            <a:off x="5546725" y="4868863"/>
            <a:ext cx="360363" cy="0"/>
          </a:xfrm>
          <a:prstGeom prst="line">
            <a:avLst/>
          </a:prstGeom>
          <a:noFill/>
          <a:ln w="9525">
            <a:solidFill>
              <a:schemeClr val="tx1"/>
            </a:solidFill>
            <a:round/>
            <a:headEnd/>
            <a:tailEnd type="triangle" w="med" len="med"/>
          </a:ln>
        </p:spPr>
        <p:txBody>
          <a:bodyPr/>
          <a:lstStyle/>
          <a:p>
            <a:endParaRPr lang="pt-BR"/>
          </a:p>
        </p:txBody>
      </p:sp>
      <p:sp>
        <p:nvSpPr>
          <p:cNvPr id="68698" name="Line 37"/>
          <p:cNvSpPr>
            <a:spLocks noChangeShapeType="1"/>
          </p:cNvSpPr>
          <p:nvPr/>
        </p:nvSpPr>
        <p:spPr bwMode="auto">
          <a:xfrm flipH="1">
            <a:off x="4826000" y="4868863"/>
            <a:ext cx="360363" cy="0"/>
          </a:xfrm>
          <a:prstGeom prst="line">
            <a:avLst/>
          </a:prstGeom>
          <a:noFill/>
          <a:ln w="9525">
            <a:solidFill>
              <a:schemeClr val="tx1"/>
            </a:solidFill>
            <a:round/>
            <a:headEnd/>
            <a:tailEnd type="triangle" w="med" len="med"/>
          </a:ln>
        </p:spPr>
        <p:txBody>
          <a:bodyPr/>
          <a:lstStyle/>
          <a:p>
            <a:endParaRPr lang="pt-BR"/>
          </a:p>
        </p:txBody>
      </p:sp>
      <p:sp>
        <p:nvSpPr>
          <p:cNvPr id="68699" name="Rectangle 5"/>
          <p:cNvSpPr>
            <a:spLocks noChangeArrowheads="1"/>
          </p:cNvSpPr>
          <p:nvPr/>
        </p:nvSpPr>
        <p:spPr bwMode="auto">
          <a:xfrm>
            <a:off x="5907088"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8700" name="Line 39"/>
          <p:cNvSpPr>
            <a:spLocks noChangeShapeType="1"/>
          </p:cNvSpPr>
          <p:nvPr/>
        </p:nvSpPr>
        <p:spPr bwMode="auto">
          <a:xfrm>
            <a:off x="6626225" y="4868863"/>
            <a:ext cx="360363" cy="0"/>
          </a:xfrm>
          <a:prstGeom prst="line">
            <a:avLst/>
          </a:prstGeom>
          <a:noFill/>
          <a:ln w="9525">
            <a:solidFill>
              <a:schemeClr val="tx1"/>
            </a:solidFill>
            <a:round/>
            <a:headEnd/>
            <a:tailEnd type="triangle" w="med" len="med"/>
          </a:ln>
        </p:spPr>
        <p:txBody>
          <a:bodyPr/>
          <a:lstStyle/>
          <a:p>
            <a:endParaRPr lang="pt-BR"/>
          </a:p>
        </p:txBody>
      </p:sp>
      <p:sp>
        <p:nvSpPr>
          <p:cNvPr id="68701" name="Line 40"/>
          <p:cNvSpPr>
            <a:spLocks noChangeShapeType="1"/>
          </p:cNvSpPr>
          <p:nvPr/>
        </p:nvSpPr>
        <p:spPr bwMode="auto">
          <a:xfrm flipH="1">
            <a:off x="5905500" y="4868863"/>
            <a:ext cx="360363" cy="0"/>
          </a:xfrm>
          <a:prstGeom prst="line">
            <a:avLst/>
          </a:prstGeom>
          <a:noFill/>
          <a:ln w="9525">
            <a:solidFill>
              <a:schemeClr val="tx1"/>
            </a:solidFill>
            <a:round/>
            <a:headEnd/>
            <a:tailEnd type="triangle" w="med" len="med"/>
          </a:ln>
        </p:spPr>
        <p:txBody>
          <a:bodyPr/>
          <a:lstStyle/>
          <a:p>
            <a:endParaRPr lang="pt-BR"/>
          </a:p>
        </p:txBody>
      </p:sp>
      <p:sp>
        <p:nvSpPr>
          <p:cNvPr id="68702" name="Rectangle 5"/>
          <p:cNvSpPr>
            <a:spLocks noChangeArrowheads="1"/>
          </p:cNvSpPr>
          <p:nvPr/>
        </p:nvSpPr>
        <p:spPr bwMode="auto">
          <a:xfrm>
            <a:off x="698817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8703" name="Line 42"/>
          <p:cNvSpPr>
            <a:spLocks noChangeShapeType="1"/>
          </p:cNvSpPr>
          <p:nvPr/>
        </p:nvSpPr>
        <p:spPr bwMode="auto">
          <a:xfrm>
            <a:off x="7707313" y="4868863"/>
            <a:ext cx="360362" cy="0"/>
          </a:xfrm>
          <a:prstGeom prst="line">
            <a:avLst/>
          </a:prstGeom>
          <a:noFill/>
          <a:ln w="9525">
            <a:solidFill>
              <a:schemeClr val="tx1"/>
            </a:solidFill>
            <a:round/>
            <a:headEnd/>
            <a:tailEnd type="triangle" w="med" len="med"/>
          </a:ln>
        </p:spPr>
        <p:txBody>
          <a:bodyPr/>
          <a:lstStyle/>
          <a:p>
            <a:endParaRPr lang="pt-BR"/>
          </a:p>
        </p:txBody>
      </p:sp>
      <p:sp>
        <p:nvSpPr>
          <p:cNvPr id="68704" name="Line 43"/>
          <p:cNvSpPr>
            <a:spLocks noChangeShapeType="1"/>
          </p:cNvSpPr>
          <p:nvPr/>
        </p:nvSpPr>
        <p:spPr bwMode="auto">
          <a:xfrm flipH="1">
            <a:off x="6986588" y="4868863"/>
            <a:ext cx="360362" cy="0"/>
          </a:xfrm>
          <a:prstGeom prst="line">
            <a:avLst/>
          </a:prstGeom>
          <a:noFill/>
          <a:ln w="9525">
            <a:solidFill>
              <a:schemeClr val="tx1"/>
            </a:solidFill>
            <a:round/>
            <a:headEnd/>
            <a:tailEnd type="triangle" w="med" len="med"/>
          </a:ln>
        </p:spPr>
        <p:txBody>
          <a:bodyPr/>
          <a:lstStyle/>
          <a:p>
            <a:endParaRPr lang="pt-BR"/>
          </a:p>
        </p:txBody>
      </p:sp>
      <p:sp>
        <p:nvSpPr>
          <p:cNvPr id="68705" name="Rectangle 5"/>
          <p:cNvSpPr>
            <a:spLocks noChangeArrowheads="1"/>
          </p:cNvSpPr>
          <p:nvPr/>
        </p:nvSpPr>
        <p:spPr bwMode="auto">
          <a:xfrm>
            <a:off x="806767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8706" name="Line 45"/>
          <p:cNvSpPr>
            <a:spLocks noChangeShapeType="1"/>
          </p:cNvSpPr>
          <p:nvPr/>
        </p:nvSpPr>
        <p:spPr bwMode="auto">
          <a:xfrm>
            <a:off x="8786813" y="4868863"/>
            <a:ext cx="360362" cy="0"/>
          </a:xfrm>
          <a:prstGeom prst="line">
            <a:avLst/>
          </a:prstGeom>
          <a:noFill/>
          <a:ln w="9525">
            <a:solidFill>
              <a:schemeClr val="tx1"/>
            </a:solidFill>
            <a:round/>
            <a:headEnd/>
            <a:tailEnd type="triangle" w="med" len="med"/>
          </a:ln>
        </p:spPr>
        <p:txBody>
          <a:bodyPr/>
          <a:lstStyle/>
          <a:p>
            <a:endParaRPr lang="pt-BR"/>
          </a:p>
        </p:txBody>
      </p:sp>
      <p:sp>
        <p:nvSpPr>
          <p:cNvPr id="68707" name="Line 46"/>
          <p:cNvSpPr>
            <a:spLocks noChangeShapeType="1"/>
          </p:cNvSpPr>
          <p:nvPr/>
        </p:nvSpPr>
        <p:spPr bwMode="auto">
          <a:xfrm flipH="1">
            <a:off x="8066088" y="4868863"/>
            <a:ext cx="360362" cy="0"/>
          </a:xfrm>
          <a:prstGeom prst="line">
            <a:avLst/>
          </a:prstGeom>
          <a:noFill/>
          <a:ln w="9525">
            <a:solidFill>
              <a:schemeClr val="tx1"/>
            </a:solidFill>
            <a:round/>
            <a:headEnd/>
            <a:tailEnd type="triangle" w="med" len="med"/>
          </a:ln>
        </p:spPr>
        <p:txBody>
          <a:bodyPr/>
          <a:lstStyle/>
          <a:p>
            <a:endParaRPr lang="pt-BR"/>
          </a:p>
        </p:txBody>
      </p:sp>
      <p:sp>
        <p:nvSpPr>
          <p:cNvPr id="68708" name="Rectangle 5"/>
          <p:cNvSpPr>
            <a:spLocks noChangeArrowheads="1"/>
          </p:cNvSpPr>
          <p:nvPr/>
        </p:nvSpPr>
        <p:spPr bwMode="auto">
          <a:xfrm>
            <a:off x="914717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8709" name="Line 48"/>
          <p:cNvSpPr>
            <a:spLocks noChangeShapeType="1"/>
          </p:cNvSpPr>
          <p:nvPr/>
        </p:nvSpPr>
        <p:spPr bwMode="auto">
          <a:xfrm>
            <a:off x="9866313" y="4868863"/>
            <a:ext cx="360362" cy="0"/>
          </a:xfrm>
          <a:prstGeom prst="line">
            <a:avLst/>
          </a:prstGeom>
          <a:noFill/>
          <a:ln w="9525">
            <a:solidFill>
              <a:schemeClr val="tx1"/>
            </a:solidFill>
            <a:round/>
            <a:headEnd/>
            <a:tailEnd type="triangle" w="med" len="med"/>
          </a:ln>
        </p:spPr>
        <p:txBody>
          <a:bodyPr/>
          <a:lstStyle/>
          <a:p>
            <a:endParaRPr lang="pt-BR"/>
          </a:p>
        </p:txBody>
      </p:sp>
      <p:sp>
        <p:nvSpPr>
          <p:cNvPr id="68710" name="Line 49"/>
          <p:cNvSpPr>
            <a:spLocks noChangeShapeType="1"/>
          </p:cNvSpPr>
          <p:nvPr/>
        </p:nvSpPr>
        <p:spPr bwMode="auto">
          <a:xfrm flipH="1">
            <a:off x="9145588" y="4868863"/>
            <a:ext cx="360362" cy="0"/>
          </a:xfrm>
          <a:prstGeom prst="line">
            <a:avLst/>
          </a:prstGeom>
          <a:noFill/>
          <a:ln w="9525">
            <a:solidFill>
              <a:schemeClr val="tx1"/>
            </a:solidFill>
            <a:round/>
            <a:headEnd/>
            <a:tailEnd type="triangle" w="med" len="med"/>
          </a:ln>
        </p:spPr>
        <p:txBody>
          <a:bodyPr/>
          <a:lstStyle/>
          <a:p>
            <a:endParaRPr lang="pt-BR"/>
          </a:p>
        </p:txBody>
      </p:sp>
      <p:sp>
        <p:nvSpPr>
          <p:cNvPr id="68711" name="Line 50"/>
          <p:cNvSpPr>
            <a:spLocks noChangeShapeType="1"/>
          </p:cNvSpPr>
          <p:nvPr/>
        </p:nvSpPr>
        <p:spPr bwMode="auto">
          <a:xfrm flipV="1">
            <a:off x="11379200" y="3068638"/>
            <a:ext cx="0" cy="1512887"/>
          </a:xfrm>
          <a:prstGeom prst="line">
            <a:avLst/>
          </a:prstGeom>
          <a:noFill/>
          <a:ln w="63500">
            <a:solidFill>
              <a:schemeClr val="tx1"/>
            </a:solidFill>
            <a:round/>
            <a:headEnd/>
            <a:tailEnd type="diamond" w="med" len="med"/>
          </a:ln>
        </p:spPr>
        <p:txBody>
          <a:bodyPr/>
          <a:lstStyle/>
          <a:p>
            <a:endParaRPr lang="pt-BR"/>
          </a:p>
        </p:txBody>
      </p:sp>
      <p:sp>
        <p:nvSpPr>
          <p:cNvPr id="68712" name="Line 51"/>
          <p:cNvSpPr>
            <a:spLocks noChangeShapeType="1"/>
          </p:cNvSpPr>
          <p:nvPr/>
        </p:nvSpPr>
        <p:spPr bwMode="auto">
          <a:xfrm>
            <a:off x="9866313" y="4868863"/>
            <a:ext cx="360362" cy="0"/>
          </a:xfrm>
          <a:prstGeom prst="line">
            <a:avLst/>
          </a:prstGeom>
          <a:noFill/>
          <a:ln w="9525">
            <a:solidFill>
              <a:schemeClr val="tx1"/>
            </a:solidFill>
            <a:round/>
            <a:headEnd/>
            <a:tailEnd type="triangle" w="med" len="med"/>
          </a:ln>
        </p:spPr>
        <p:txBody>
          <a:bodyPr/>
          <a:lstStyle/>
          <a:p>
            <a:endParaRPr lang="pt-BR"/>
          </a:p>
        </p:txBody>
      </p:sp>
      <p:sp>
        <p:nvSpPr>
          <p:cNvPr id="68713" name="Rectangle 5"/>
          <p:cNvSpPr>
            <a:spLocks noChangeArrowheads="1"/>
          </p:cNvSpPr>
          <p:nvPr/>
        </p:nvSpPr>
        <p:spPr bwMode="auto">
          <a:xfrm>
            <a:off x="1022667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8714" name="Line 53"/>
          <p:cNvSpPr>
            <a:spLocks noChangeShapeType="1"/>
          </p:cNvSpPr>
          <p:nvPr/>
        </p:nvSpPr>
        <p:spPr bwMode="auto">
          <a:xfrm>
            <a:off x="10945813" y="4868863"/>
            <a:ext cx="360362" cy="0"/>
          </a:xfrm>
          <a:prstGeom prst="line">
            <a:avLst/>
          </a:prstGeom>
          <a:noFill/>
          <a:ln w="9525">
            <a:solidFill>
              <a:schemeClr val="tx1"/>
            </a:solidFill>
            <a:round/>
            <a:headEnd/>
            <a:tailEnd type="triangle" w="med" len="med"/>
          </a:ln>
        </p:spPr>
        <p:txBody>
          <a:bodyPr/>
          <a:lstStyle/>
          <a:p>
            <a:endParaRPr lang="pt-BR"/>
          </a:p>
        </p:txBody>
      </p:sp>
      <p:sp>
        <p:nvSpPr>
          <p:cNvPr id="68715" name="Line 54"/>
          <p:cNvSpPr>
            <a:spLocks noChangeShapeType="1"/>
          </p:cNvSpPr>
          <p:nvPr/>
        </p:nvSpPr>
        <p:spPr bwMode="auto">
          <a:xfrm flipH="1">
            <a:off x="10225088" y="4868863"/>
            <a:ext cx="360362" cy="0"/>
          </a:xfrm>
          <a:prstGeom prst="line">
            <a:avLst/>
          </a:prstGeom>
          <a:noFill/>
          <a:ln w="9525">
            <a:solidFill>
              <a:schemeClr val="tx1"/>
            </a:solidFill>
            <a:round/>
            <a:headEnd/>
            <a:tailEnd type="triangle" w="med" len="med"/>
          </a:ln>
        </p:spPr>
        <p:txBody>
          <a:bodyPr/>
          <a:lstStyle/>
          <a:p>
            <a:endParaRPr lang="pt-BR"/>
          </a:p>
        </p:txBody>
      </p:sp>
      <p:sp>
        <p:nvSpPr>
          <p:cNvPr id="68716" name="Rectangle 5"/>
          <p:cNvSpPr>
            <a:spLocks noChangeArrowheads="1"/>
          </p:cNvSpPr>
          <p:nvPr/>
        </p:nvSpPr>
        <p:spPr bwMode="auto">
          <a:xfrm>
            <a:off x="144463" y="549275"/>
            <a:ext cx="11161712" cy="457200"/>
          </a:xfrm>
          <a:prstGeom prst="rect">
            <a:avLst/>
          </a:prstGeom>
          <a:noFill/>
          <a:ln w="9525">
            <a:noFill/>
            <a:miter lim="800000"/>
            <a:headEnd/>
            <a:tailEnd/>
          </a:ln>
        </p:spPr>
        <p:txBody>
          <a:bodyPr>
            <a:spAutoFit/>
          </a:bodyPr>
          <a:lstStyle/>
          <a:p>
            <a:pPr algn="just"/>
            <a:r>
              <a:rPr lang="pt-BR" sz="2400" b="1">
                <a:latin typeface="Calibri" pitchFamily="34" charset="0"/>
              </a:rPr>
              <a:t>Quando o 1° Aspersor estiver na metade do Espaçamento (Se/2):</a:t>
            </a:r>
          </a:p>
        </p:txBody>
      </p:sp>
      <p:sp>
        <p:nvSpPr>
          <p:cNvPr id="68717" name="Line 56"/>
          <p:cNvSpPr>
            <a:spLocks noChangeShapeType="1"/>
          </p:cNvSpPr>
          <p:nvPr/>
        </p:nvSpPr>
        <p:spPr bwMode="auto">
          <a:xfrm flipH="1">
            <a:off x="1584325" y="4868863"/>
            <a:ext cx="360363" cy="0"/>
          </a:xfrm>
          <a:prstGeom prst="line">
            <a:avLst/>
          </a:prstGeom>
          <a:noFill/>
          <a:ln w="9525">
            <a:solidFill>
              <a:schemeClr val="tx1"/>
            </a:solidFill>
            <a:round/>
            <a:headEnd/>
            <a:tailEnd type="triangle" w="med" len="med"/>
          </a:ln>
        </p:spPr>
        <p:txBody>
          <a:bodyPr/>
          <a:lstStyle/>
          <a:p>
            <a:endParaRPr lang="pt-BR"/>
          </a:p>
        </p:txBody>
      </p:sp>
      <p:sp>
        <p:nvSpPr>
          <p:cNvPr id="68718" name="Rectangle 5"/>
          <p:cNvSpPr>
            <a:spLocks noChangeArrowheads="1"/>
          </p:cNvSpPr>
          <p:nvPr/>
        </p:nvSpPr>
        <p:spPr bwMode="auto">
          <a:xfrm>
            <a:off x="5040313" y="1233488"/>
            <a:ext cx="6481762" cy="1187450"/>
          </a:xfrm>
          <a:prstGeom prst="rect">
            <a:avLst/>
          </a:prstGeom>
          <a:noFill/>
          <a:ln w="9525">
            <a:noFill/>
            <a:miter lim="800000"/>
            <a:headEnd/>
            <a:tailEnd/>
          </a:ln>
        </p:spPr>
        <p:txBody>
          <a:bodyPr>
            <a:spAutoFit/>
          </a:bodyPr>
          <a:lstStyle/>
          <a:p>
            <a:pPr algn="just"/>
            <a:r>
              <a:rPr lang="pt-BR" sz="2400" b="1">
                <a:latin typeface="Calibri" pitchFamily="34" charset="0"/>
              </a:rPr>
              <a:t>No exemplo da Figura abaixo temos 9 espaços Se mais um espaço que mede Se/2. Assim, o comprimento da LL será 9x Se + Se/2...</a:t>
            </a:r>
          </a:p>
        </p:txBody>
      </p:sp>
      <p:sp>
        <p:nvSpPr>
          <p:cNvPr id="68719" name="Line 58"/>
          <p:cNvSpPr>
            <a:spLocks noChangeShapeType="1"/>
          </p:cNvSpPr>
          <p:nvPr/>
        </p:nvSpPr>
        <p:spPr bwMode="auto">
          <a:xfrm>
            <a:off x="1439863" y="4868863"/>
            <a:ext cx="144462" cy="0"/>
          </a:xfrm>
          <a:prstGeom prst="line">
            <a:avLst/>
          </a:prstGeom>
          <a:noFill/>
          <a:ln w="9525">
            <a:solidFill>
              <a:schemeClr val="tx1"/>
            </a:solidFill>
            <a:round/>
            <a:headEnd/>
            <a:tailEnd type="triangle" w="med" len="med"/>
          </a:ln>
        </p:spPr>
        <p:txBody>
          <a:bodyPr/>
          <a:lstStyle/>
          <a:p>
            <a:endParaRPr lang="pt-BR"/>
          </a:p>
        </p:txBody>
      </p:sp>
      <p:sp>
        <p:nvSpPr>
          <p:cNvPr id="68720" name="Line 59"/>
          <p:cNvSpPr>
            <a:spLocks noChangeShapeType="1"/>
          </p:cNvSpPr>
          <p:nvPr/>
        </p:nvSpPr>
        <p:spPr bwMode="auto">
          <a:xfrm flipH="1">
            <a:off x="1008063" y="4868863"/>
            <a:ext cx="144462" cy="0"/>
          </a:xfrm>
          <a:prstGeom prst="line">
            <a:avLst/>
          </a:prstGeom>
          <a:noFill/>
          <a:ln w="9525">
            <a:solidFill>
              <a:schemeClr val="tx1"/>
            </a:solidFill>
            <a:round/>
            <a:headEnd/>
            <a:tailEnd type="triangle" w="med" len="med"/>
          </a:ln>
        </p:spPr>
        <p:txBody>
          <a:bodyPr/>
          <a:lstStyle/>
          <a:p>
            <a:endParaRPr lang="pt-BR"/>
          </a:p>
        </p:txBody>
      </p:sp>
      <p:graphicFrame>
        <p:nvGraphicFramePr>
          <p:cNvPr id="68668" name="Object 60"/>
          <p:cNvGraphicFramePr>
            <a:graphicFrameLocks noChangeAspect="1"/>
          </p:cNvGraphicFramePr>
          <p:nvPr/>
        </p:nvGraphicFramePr>
        <p:xfrm>
          <a:off x="1152525" y="4602163"/>
          <a:ext cx="339725" cy="627062"/>
        </p:xfrm>
        <a:graphic>
          <a:graphicData uri="http://schemas.openxmlformats.org/presentationml/2006/ole">
            <p:oleObj spid="_x0000_s68668" name="Equation" r:id="rId4" imgW="215640" imgH="39348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92"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UFRB/CCAAB/NEASq</a:t>
            </a:r>
          </a:p>
        </p:txBody>
      </p:sp>
      <p:sp>
        <p:nvSpPr>
          <p:cNvPr id="69693"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D274E2F2-D088-434E-853D-391BA1A7EE5D}" type="slidenum">
              <a:rPr lang="pt-BR" sz="1200" b="1">
                <a:solidFill>
                  <a:srgbClr val="898989"/>
                </a:solidFill>
                <a:latin typeface="Calibri" pitchFamily="34" charset="0"/>
              </a:rPr>
              <a:pPr algn="r"/>
              <a:t>52</a:t>
            </a:fld>
            <a:endParaRPr lang="pt-BR" sz="1200" b="1">
              <a:solidFill>
                <a:srgbClr val="898989"/>
              </a:solidFill>
              <a:latin typeface="Calibri" pitchFamily="34" charset="0"/>
            </a:endParaRPr>
          </a:p>
        </p:txBody>
      </p:sp>
      <p:graphicFrame>
        <p:nvGraphicFramePr>
          <p:cNvPr id="69637" name="Object 5"/>
          <p:cNvGraphicFramePr>
            <a:graphicFrameLocks noChangeAspect="1"/>
          </p:cNvGraphicFramePr>
          <p:nvPr/>
        </p:nvGraphicFramePr>
        <p:xfrm>
          <a:off x="288925" y="1435100"/>
          <a:ext cx="3268663" cy="1057275"/>
        </p:xfrm>
        <a:graphic>
          <a:graphicData uri="http://schemas.openxmlformats.org/presentationml/2006/ole">
            <p:oleObj spid="_x0000_s69637" name="Equation" r:id="rId3" imgW="1231560" imgH="393480" progId="Equation.3">
              <p:embed/>
            </p:oleObj>
          </a:graphicData>
        </a:graphic>
      </p:graphicFrame>
      <p:sp>
        <p:nvSpPr>
          <p:cNvPr id="69694" name="AutoShape 10"/>
          <p:cNvSpPr>
            <a:spLocks noChangeArrowheads="1"/>
          </p:cNvSpPr>
          <p:nvPr/>
        </p:nvSpPr>
        <p:spPr bwMode="auto">
          <a:xfrm>
            <a:off x="2378075"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69695" name="AutoShape 12"/>
          <p:cNvSpPr>
            <a:spLocks noChangeArrowheads="1"/>
          </p:cNvSpPr>
          <p:nvPr/>
        </p:nvSpPr>
        <p:spPr bwMode="auto">
          <a:xfrm>
            <a:off x="215900"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69696" name="Line 14"/>
          <p:cNvSpPr>
            <a:spLocks noChangeShapeType="1"/>
          </p:cNvSpPr>
          <p:nvPr/>
        </p:nvSpPr>
        <p:spPr bwMode="auto">
          <a:xfrm flipH="1">
            <a:off x="1152525" y="6092825"/>
            <a:ext cx="1300163" cy="0"/>
          </a:xfrm>
          <a:prstGeom prst="line">
            <a:avLst/>
          </a:prstGeom>
          <a:noFill/>
          <a:ln w="63500">
            <a:solidFill>
              <a:srgbClr val="808080"/>
            </a:solidFill>
            <a:round/>
            <a:headEnd/>
            <a:tailEnd/>
          </a:ln>
        </p:spPr>
        <p:txBody>
          <a:bodyPr/>
          <a:lstStyle/>
          <a:p>
            <a:endParaRPr lang="pt-BR"/>
          </a:p>
        </p:txBody>
      </p:sp>
      <p:sp>
        <p:nvSpPr>
          <p:cNvPr id="69697" name="Line 15"/>
          <p:cNvSpPr>
            <a:spLocks noChangeShapeType="1"/>
          </p:cNvSpPr>
          <p:nvPr/>
        </p:nvSpPr>
        <p:spPr bwMode="auto">
          <a:xfrm>
            <a:off x="579438" y="4652963"/>
            <a:ext cx="0" cy="1223962"/>
          </a:xfrm>
          <a:prstGeom prst="line">
            <a:avLst/>
          </a:prstGeom>
          <a:noFill/>
          <a:ln w="63500">
            <a:solidFill>
              <a:srgbClr val="808080"/>
            </a:solidFill>
            <a:round/>
            <a:headEnd/>
            <a:tailEnd/>
          </a:ln>
        </p:spPr>
        <p:txBody>
          <a:bodyPr/>
          <a:lstStyle/>
          <a:p>
            <a:endParaRPr lang="pt-BR"/>
          </a:p>
        </p:txBody>
      </p:sp>
      <p:sp>
        <p:nvSpPr>
          <p:cNvPr id="69698" name="Line 26"/>
          <p:cNvSpPr>
            <a:spLocks noChangeShapeType="1"/>
          </p:cNvSpPr>
          <p:nvPr/>
        </p:nvSpPr>
        <p:spPr bwMode="auto">
          <a:xfrm>
            <a:off x="576263" y="4581525"/>
            <a:ext cx="10440987" cy="0"/>
          </a:xfrm>
          <a:prstGeom prst="line">
            <a:avLst/>
          </a:prstGeom>
          <a:noFill/>
          <a:ln w="101600">
            <a:solidFill>
              <a:srgbClr val="0000FF"/>
            </a:solidFill>
            <a:round/>
            <a:headEnd/>
            <a:tailEnd/>
          </a:ln>
        </p:spPr>
        <p:txBody>
          <a:bodyPr/>
          <a:lstStyle/>
          <a:p>
            <a:endParaRPr lang="pt-BR"/>
          </a:p>
        </p:txBody>
      </p:sp>
      <p:sp>
        <p:nvSpPr>
          <p:cNvPr id="69699" name="Rectangle 5"/>
          <p:cNvSpPr>
            <a:spLocks noChangeArrowheads="1"/>
          </p:cNvSpPr>
          <p:nvPr/>
        </p:nvSpPr>
        <p:spPr bwMode="auto">
          <a:xfrm>
            <a:off x="144463"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69700" name="Rectangle 5"/>
          <p:cNvSpPr>
            <a:spLocks noChangeArrowheads="1"/>
          </p:cNvSpPr>
          <p:nvPr/>
        </p:nvSpPr>
        <p:spPr bwMode="auto">
          <a:xfrm>
            <a:off x="431800" y="4652963"/>
            <a:ext cx="1079500" cy="396875"/>
          </a:xfrm>
          <a:prstGeom prst="rect">
            <a:avLst/>
          </a:prstGeom>
          <a:noFill/>
          <a:ln w="9525">
            <a:noFill/>
            <a:miter lim="800000"/>
            <a:headEnd/>
            <a:tailEnd/>
          </a:ln>
        </p:spPr>
        <p:txBody>
          <a:bodyPr>
            <a:spAutoFit/>
          </a:bodyPr>
          <a:lstStyle/>
          <a:p>
            <a:pPr algn="ctr"/>
            <a:r>
              <a:rPr lang="pt-BR" sz="2000" b="1">
                <a:solidFill>
                  <a:srgbClr val="FB4911"/>
                </a:solidFill>
                <a:latin typeface="Calibri" pitchFamily="34" charset="0"/>
              </a:rPr>
              <a:t>Se/2</a:t>
            </a:r>
            <a:endParaRPr lang="pt-BR" sz="2000" b="1" i="1">
              <a:solidFill>
                <a:srgbClr val="FB4911"/>
              </a:solidFill>
              <a:latin typeface="Calibri" pitchFamily="34" charset="0"/>
            </a:endParaRPr>
          </a:p>
        </p:txBody>
      </p:sp>
      <p:sp>
        <p:nvSpPr>
          <p:cNvPr id="69701" name="Line 13"/>
          <p:cNvSpPr>
            <a:spLocks noChangeShapeType="1"/>
          </p:cNvSpPr>
          <p:nvPr/>
        </p:nvSpPr>
        <p:spPr bwMode="auto">
          <a:xfrm flipV="1">
            <a:off x="1296988" y="3068638"/>
            <a:ext cx="0" cy="1512887"/>
          </a:xfrm>
          <a:prstGeom prst="line">
            <a:avLst/>
          </a:prstGeom>
          <a:noFill/>
          <a:ln w="63500">
            <a:solidFill>
              <a:schemeClr val="tx1"/>
            </a:solidFill>
            <a:round/>
            <a:headEnd/>
            <a:tailEnd type="diamond" w="med" len="med"/>
          </a:ln>
        </p:spPr>
        <p:txBody>
          <a:bodyPr/>
          <a:lstStyle/>
          <a:p>
            <a:endParaRPr lang="pt-BR"/>
          </a:p>
        </p:txBody>
      </p:sp>
      <p:sp>
        <p:nvSpPr>
          <p:cNvPr id="69702" name="Line 14"/>
          <p:cNvSpPr>
            <a:spLocks noChangeShapeType="1"/>
          </p:cNvSpPr>
          <p:nvPr/>
        </p:nvSpPr>
        <p:spPr bwMode="auto">
          <a:xfrm flipV="1">
            <a:off x="2378075" y="3068638"/>
            <a:ext cx="0" cy="1512887"/>
          </a:xfrm>
          <a:prstGeom prst="line">
            <a:avLst/>
          </a:prstGeom>
          <a:noFill/>
          <a:ln w="63500">
            <a:solidFill>
              <a:schemeClr val="tx1"/>
            </a:solidFill>
            <a:round/>
            <a:headEnd/>
            <a:tailEnd type="diamond" w="med" len="med"/>
          </a:ln>
        </p:spPr>
        <p:txBody>
          <a:bodyPr/>
          <a:lstStyle/>
          <a:p>
            <a:endParaRPr lang="pt-BR"/>
          </a:p>
        </p:txBody>
      </p:sp>
      <p:sp>
        <p:nvSpPr>
          <p:cNvPr id="69703" name="Line 15"/>
          <p:cNvSpPr>
            <a:spLocks noChangeShapeType="1"/>
          </p:cNvSpPr>
          <p:nvPr/>
        </p:nvSpPr>
        <p:spPr bwMode="auto">
          <a:xfrm flipV="1">
            <a:off x="3455988" y="3068638"/>
            <a:ext cx="0" cy="1512887"/>
          </a:xfrm>
          <a:prstGeom prst="line">
            <a:avLst/>
          </a:prstGeom>
          <a:noFill/>
          <a:ln w="63500">
            <a:solidFill>
              <a:schemeClr val="tx1"/>
            </a:solidFill>
            <a:round/>
            <a:headEnd/>
            <a:tailEnd type="diamond" w="med" len="med"/>
          </a:ln>
        </p:spPr>
        <p:txBody>
          <a:bodyPr/>
          <a:lstStyle/>
          <a:p>
            <a:endParaRPr lang="pt-BR"/>
          </a:p>
        </p:txBody>
      </p:sp>
      <p:sp>
        <p:nvSpPr>
          <p:cNvPr id="69704" name="Line 16"/>
          <p:cNvSpPr>
            <a:spLocks noChangeShapeType="1"/>
          </p:cNvSpPr>
          <p:nvPr/>
        </p:nvSpPr>
        <p:spPr bwMode="auto">
          <a:xfrm flipV="1">
            <a:off x="4537075" y="3068638"/>
            <a:ext cx="0" cy="1512887"/>
          </a:xfrm>
          <a:prstGeom prst="line">
            <a:avLst/>
          </a:prstGeom>
          <a:noFill/>
          <a:ln w="63500">
            <a:solidFill>
              <a:schemeClr val="tx1"/>
            </a:solidFill>
            <a:round/>
            <a:headEnd/>
            <a:tailEnd type="diamond" w="med" len="med"/>
          </a:ln>
        </p:spPr>
        <p:txBody>
          <a:bodyPr/>
          <a:lstStyle/>
          <a:p>
            <a:endParaRPr lang="pt-BR"/>
          </a:p>
        </p:txBody>
      </p:sp>
      <p:sp>
        <p:nvSpPr>
          <p:cNvPr id="69705" name="Line 17"/>
          <p:cNvSpPr>
            <a:spLocks noChangeShapeType="1"/>
          </p:cNvSpPr>
          <p:nvPr/>
        </p:nvSpPr>
        <p:spPr bwMode="auto">
          <a:xfrm flipV="1">
            <a:off x="5618163" y="3068638"/>
            <a:ext cx="0" cy="1512887"/>
          </a:xfrm>
          <a:prstGeom prst="line">
            <a:avLst/>
          </a:prstGeom>
          <a:noFill/>
          <a:ln w="63500">
            <a:solidFill>
              <a:schemeClr val="tx1"/>
            </a:solidFill>
            <a:round/>
            <a:headEnd/>
            <a:tailEnd type="diamond" w="med" len="med"/>
          </a:ln>
        </p:spPr>
        <p:txBody>
          <a:bodyPr/>
          <a:lstStyle/>
          <a:p>
            <a:endParaRPr lang="pt-BR"/>
          </a:p>
        </p:txBody>
      </p:sp>
      <p:sp>
        <p:nvSpPr>
          <p:cNvPr id="69706" name="Line 18"/>
          <p:cNvSpPr>
            <a:spLocks noChangeShapeType="1"/>
          </p:cNvSpPr>
          <p:nvPr/>
        </p:nvSpPr>
        <p:spPr bwMode="auto">
          <a:xfrm flipV="1">
            <a:off x="6699250" y="3068638"/>
            <a:ext cx="0" cy="1512887"/>
          </a:xfrm>
          <a:prstGeom prst="line">
            <a:avLst/>
          </a:prstGeom>
          <a:noFill/>
          <a:ln w="63500">
            <a:solidFill>
              <a:schemeClr val="tx1"/>
            </a:solidFill>
            <a:round/>
            <a:headEnd/>
            <a:tailEnd type="diamond" w="med" len="med"/>
          </a:ln>
        </p:spPr>
        <p:txBody>
          <a:bodyPr/>
          <a:lstStyle/>
          <a:p>
            <a:endParaRPr lang="pt-BR"/>
          </a:p>
        </p:txBody>
      </p:sp>
      <p:sp>
        <p:nvSpPr>
          <p:cNvPr id="69707" name="Line 19"/>
          <p:cNvSpPr>
            <a:spLocks noChangeShapeType="1"/>
          </p:cNvSpPr>
          <p:nvPr/>
        </p:nvSpPr>
        <p:spPr bwMode="auto">
          <a:xfrm flipV="1">
            <a:off x="7777163" y="3068638"/>
            <a:ext cx="0" cy="1512887"/>
          </a:xfrm>
          <a:prstGeom prst="line">
            <a:avLst/>
          </a:prstGeom>
          <a:noFill/>
          <a:ln w="63500">
            <a:solidFill>
              <a:schemeClr val="tx1"/>
            </a:solidFill>
            <a:round/>
            <a:headEnd/>
            <a:tailEnd type="diamond" w="med" len="med"/>
          </a:ln>
        </p:spPr>
        <p:txBody>
          <a:bodyPr/>
          <a:lstStyle/>
          <a:p>
            <a:endParaRPr lang="pt-BR"/>
          </a:p>
        </p:txBody>
      </p:sp>
      <p:sp>
        <p:nvSpPr>
          <p:cNvPr id="69708" name="Line 20"/>
          <p:cNvSpPr>
            <a:spLocks noChangeShapeType="1"/>
          </p:cNvSpPr>
          <p:nvPr/>
        </p:nvSpPr>
        <p:spPr bwMode="auto">
          <a:xfrm flipV="1">
            <a:off x="8858250" y="3068638"/>
            <a:ext cx="0" cy="1512887"/>
          </a:xfrm>
          <a:prstGeom prst="line">
            <a:avLst/>
          </a:prstGeom>
          <a:noFill/>
          <a:ln w="63500">
            <a:solidFill>
              <a:schemeClr val="tx1"/>
            </a:solidFill>
            <a:round/>
            <a:headEnd/>
            <a:tailEnd type="diamond" w="med" len="med"/>
          </a:ln>
        </p:spPr>
        <p:txBody>
          <a:bodyPr/>
          <a:lstStyle/>
          <a:p>
            <a:endParaRPr lang="pt-BR"/>
          </a:p>
        </p:txBody>
      </p:sp>
      <p:sp>
        <p:nvSpPr>
          <p:cNvPr id="69709" name="Line 21"/>
          <p:cNvSpPr>
            <a:spLocks noChangeShapeType="1"/>
          </p:cNvSpPr>
          <p:nvPr/>
        </p:nvSpPr>
        <p:spPr bwMode="auto">
          <a:xfrm flipV="1">
            <a:off x="9939338" y="3068638"/>
            <a:ext cx="0" cy="1512887"/>
          </a:xfrm>
          <a:prstGeom prst="line">
            <a:avLst/>
          </a:prstGeom>
          <a:noFill/>
          <a:ln w="63500">
            <a:solidFill>
              <a:schemeClr val="tx1"/>
            </a:solidFill>
            <a:round/>
            <a:headEnd/>
            <a:tailEnd type="diamond" w="med" len="med"/>
          </a:ln>
        </p:spPr>
        <p:txBody>
          <a:bodyPr/>
          <a:lstStyle/>
          <a:p>
            <a:endParaRPr lang="pt-BR"/>
          </a:p>
        </p:txBody>
      </p:sp>
      <p:sp>
        <p:nvSpPr>
          <p:cNvPr id="69710" name="AutoShape 17"/>
          <p:cNvSpPr>
            <a:spLocks noChangeArrowheads="1"/>
          </p:cNvSpPr>
          <p:nvPr/>
        </p:nvSpPr>
        <p:spPr bwMode="auto">
          <a:xfrm>
            <a:off x="360363" y="4437063"/>
            <a:ext cx="433387" cy="288925"/>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69711" name="Rectangle 5"/>
          <p:cNvSpPr>
            <a:spLocks noChangeArrowheads="1"/>
          </p:cNvSpPr>
          <p:nvPr/>
        </p:nvSpPr>
        <p:spPr bwMode="auto">
          <a:xfrm>
            <a:off x="1225550"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9712" name="Line 24"/>
          <p:cNvSpPr>
            <a:spLocks noChangeShapeType="1"/>
          </p:cNvSpPr>
          <p:nvPr/>
        </p:nvSpPr>
        <p:spPr bwMode="auto">
          <a:xfrm>
            <a:off x="1944688" y="4868863"/>
            <a:ext cx="360362" cy="0"/>
          </a:xfrm>
          <a:prstGeom prst="line">
            <a:avLst/>
          </a:prstGeom>
          <a:noFill/>
          <a:ln w="9525">
            <a:solidFill>
              <a:schemeClr val="tx1"/>
            </a:solidFill>
            <a:round/>
            <a:headEnd/>
            <a:tailEnd type="triangle" w="med" len="med"/>
          </a:ln>
        </p:spPr>
        <p:txBody>
          <a:bodyPr/>
          <a:lstStyle/>
          <a:p>
            <a:endParaRPr lang="pt-BR"/>
          </a:p>
        </p:txBody>
      </p:sp>
      <p:sp>
        <p:nvSpPr>
          <p:cNvPr id="69713" name="Rectangle 5"/>
          <p:cNvSpPr>
            <a:spLocks noChangeArrowheads="1"/>
          </p:cNvSpPr>
          <p:nvPr/>
        </p:nvSpPr>
        <p:spPr bwMode="auto">
          <a:xfrm>
            <a:off x="2306638"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9714" name="Line 26"/>
          <p:cNvSpPr>
            <a:spLocks noChangeShapeType="1"/>
          </p:cNvSpPr>
          <p:nvPr/>
        </p:nvSpPr>
        <p:spPr bwMode="auto">
          <a:xfrm>
            <a:off x="3025775" y="4868863"/>
            <a:ext cx="360363" cy="0"/>
          </a:xfrm>
          <a:prstGeom prst="line">
            <a:avLst/>
          </a:prstGeom>
          <a:noFill/>
          <a:ln w="9525">
            <a:solidFill>
              <a:schemeClr val="tx1"/>
            </a:solidFill>
            <a:round/>
            <a:headEnd/>
            <a:tailEnd type="triangle" w="med" len="med"/>
          </a:ln>
        </p:spPr>
        <p:txBody>
          <a:bodyPr/>
          <a:lstStyle/>
          <a:p>
            <a:endParaRPr lang="pt-BR"/>
          </a:p>
        </p:txBody>
      </p:sp>
      <p:sp>
        <p:nvSpPr>
          <p:cNvPr id="69715" name="Line 27"/>
          <p:cNvSpPr>
            <a:spLocks noChangeShapeType="1"/>
          </p:cNvSpPr>
          <p:nvPr/>
        </p:nvSpPr>
        <p:spPr bwMode="auto">
          <a:xfrm flipH="1">
            <a:off x="2305050" y="4868863"/>
            <a:ext cx="360363" cy="0"/>
          </a:xfrm>
          <a:prstGeom prst="line">
            <a:avLst/>
          </a:prstGeom>
          <a:noFill/>
          <a:ln w="9525">
            <a:solidFill>
              <a:schemeClr val="tx1"/>
            </a:solidFill>
            <a:round/>
            <a:headEnd/>
            <a:tailEnd type="triangle" w="med" len="med"/>
          </a:ln>
        </p:spPr>
        <p:txBody>
          <a:bodyPr/>
          <a:lstStyle/>
          <a:p>
            <a:endParaRPr lang="pt-BR"/>
          </a:p>
        </p:txBody>
      </p:sp>
      <p:sp>
        <p:nvSpPr>
          <p:cNvPr id="69716" name="Rectangle 5"/>
          <p:cNvSpPr>
            <a:spLocks noChangeArrowheads="1"/>
          </p:cNvSpPr>
          <p:nvPr/>
        </p:nvSpPr>
        <p:spPr bwMode="auto">
          <a:xfrm>
            <a:off x="3386138"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9717" name="Line 29"/>
          <p:cNvSpPr>
            <a:spLocks noChangeShapeType="1"/>
          </p:cNvSpPr>
          <p:nvPr/>
        </p:nvSpPr>
        <p:spPr bwMode="auto">
          <a:xfrm>
            <a:off x="4105275" y="4868863"/>
            <a:ext cx="360363" cy="0"/>
          </a:xfrm>
          <a:prstGeom prst="line">
            <a:avLst/>
          </a:prstGeom>
          <a:noFill/>
          <a:ln w="9525">
            <a:solidFill>
              <a:schemeClr val="tx1"/>
            </a:solidFill>
            <a:round/>
            <a:headEnd/>
            <a:tailEnd type="triangle" w="med" len="med"/>
          </a:ln>
        </p:spPr>
        <p:txBody>
          <a:bodyPr/>
          <a:lstStyle/>
          <a:p>
            <a:endParaRPr lang="pt-BR"/>
          </a:p>
        </p:txBody>
      </p:sp>
      <p:sp>
        <p:nvSpPr>
          <p:cNvPr id="69718" name="Line 30"/>
          <p:cNvSpPr>
            <a:spLocks noChangeShapeType="1"/>
          </p:cNvSpPr>
          <p:nvPr/>
        </p:nvSpPr>
        <p:spPr bwMode="auto">
          <a:xfrm flipH="1">
            <a:off x="3384550" y="4868863"/>
            <a:ext cx="360363" cy="0"/>
          </a:xfrm>
          <a:prstGeom prst="line">
            <a:avLst/>
          </a:prstGeom>
          <a:noFill/>
          <a:ln w="9525">
            <a:solidFill>
              <a:schemeClr val="tx1"/>
            </a:solidFill>
            <a:round/>
            <a:headEnd/>
            <a:tailEnd type="triangle" w="med" len="med"/>
          </a:ln>
        </p:spPr>
        <p:txBody>
          <a:bodyPr/>
          <a:lstStyle/>
          <a:p>
            <a:endParaRPr lang="pt-BR"/>
          </a:p>
        </p:txBody>
      </p:sp>
      <p:sp>
        <p:nvSpPr>
          <p:cNvPr id="69719" name="Rectangle 5"/>
          <p:cNvSpPr>
            <a:spLocks noChangeArrowheads="1"/>
          </p:cNvSpPr>
          <p:nvPr/>
        </p:nvSpPr>
        <p:spPr bwMode="auto">
          <a:xfrm>
            <a:off x="446722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9720" name="Line 32"/>
          <p:cNvSpPr>
            <a:spLocks noChangeShapeType="1"/>
          </p:cNvSpPr>
          <p:nvPr/>
        </p:nvSpPr>
        <p:spPr bwMode="auto">
          <a:xfrm>
            <a:off x="5186363" y="4868863"/>
            <a:ext cx="360362" cy="0"/>
          </a:xfrm>
          <a:prstGeom prst="line">
            <a:avLst/>
          </a:prstGeom>
          <a:noFill/>
          <a:ln w="9525">
            <a:solidFill>
              <a:schemeClr val="tx1"/>
            </a:solidFill>
            <a:round/>
            <a:headEnd/>
            <a:tailEnd type="triangle" w="med" len="med"/>
          </a:ln>
        </p:spPr>
        <p:txBody>
          <a:bodyPr/>
          <a:lstStyle/>
          <a:p>
            <a:endParaRPr lang="pt-BR"/>
          </a:p>
        </p:txBody>
      </p:sp>
      <p:sp>
        <p:nvSpPr>
          <p:cNvPr id="69721" name="Line 33"/>
          <p:cNvSpPr>
            <a:spLocks noChangeShapeType="1"/>
          </p:cNvSpPr>
          <p:nvPr/>
        </p:nvSpPr>
        <p:spPr bwMode="auto">
          <a:xfrm flipH="1">
            <a:off x="4465638" y="4868863"/>
            <a:ext cx="360362" cy="0"/>
          </a:xfrm>
          <a:prstGeom prst="line">
            <a:avLst/>
          </a:prstGeom>
          <a:noFill/>
          <a:ln w="9525">
            <a:solidFill>
              <a:schemeClr val="tx1"/>
            </a:solidFill>
            <a:round/>
            <a:headEnd/>
            <a:tailEnd type="triangle" w="med" len="med"/>
          </a:ln>
        </p:spPr>
        <p:txBody>
          <a:bodyPr/>
          <a:lstStyle/>
          <a:p>
            <a:endParaRPr lang="pt-BR"/>
          </a:p>
        </p:txBody>
      </p:sp>
      <p:sp>
        <p:nvSpPr>
          <p:cNvPr id="69722" name="Rectangle 5"/>
          <p:cNvSpPr>
            <a:spLocks noChangeArrowheads="1"/>
          </p:cNvSpPr>
          <p:nvPr/>
        </p:nvSpPr>
        <p:spPr bwMode="auto">
          <a:xfrm>
            <a:off x="5546725"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9723" name="Line 35"/>
          <p:cNvSpPr>
            <a:spLocks noChangeShapeType="1"/>
          </p:cNvSpPr>
          <p:nvPr/>
        </p:nvSpPr>
        <p:spPr bwMode="auto">
          <a:xfrm>
            <a:off x="6265863" y="4868863"/>
            <a:ext cx="360362" cy="0"/>
          </a:xfrm>
          <a:prstGeom prst="line">
            <a:avLst/>
          </a:prstGeom>
          <a:noFill/>
          <a:ln w="9525">
            <a:solidFill>
              <a:schemeClr val="tx1"/>
            </a:solidFill>
            <a:round/>
            <a:headEnd/>
            <a:tailEnd type="triangle" w="med" len="med"/>
          </a:ln>
        </p:spPr>
        <p:txBody>
          <a:bodyPr/>
          <a:lstStyle/>
          <a:p>
            <a:endParaRPr lang="pt-BR"/>
          </a:p>
        </p:txBody>
      </p:sp>
      <p:sp>
        <p:nvSpPr>
          <p:cNvPr id="69724" name="Line 36"/>
          <p:cNvSpPr>
            <a:spLocks noChangeShapeType="1"/>
          </p:cNvSpPr>
          <p:nvPr/>
        </p:nvSpPr>
        <p:spPr bwMode="auto">
          <a:xfrm flipH="1">
            <a:off x="5545138" y="4868863"/>
            <a:ext cx="360362" cy="0"/>
          </a:xfrm>
          <a:prstGeom prst="line">
            <a:avLst/>
          </a:prstGeom>
          <a:noFill/>
          <a:ln w="9525">
            <a:solidFill>
              <a:schemeClr val="tx1"/>
            </a:solidFill>
            <a:round/>
            <a:headEnd/>
            <a:tailEnd type="triangle" w="med" len="med"/>
          </a:ln>
        </p:spPr>
        <p:txBody>
          <a:bodyPr/>
          <a:lstStyle/>
          <a:p>
            <a:endParaRPr lang="pt-BR"/>
          </a:p>
        </p:txBody>
      </p:sp>
      <p:sp>
        <p:nvSpPr>
          <p:cNvPr id="69725" name="Rectangle 5"/>
          <p:cNvSpPr>
            <a:spLocks noChangeArrowheads="1"/>
          </p:cNvSpPr>
          <p:nvPr/>
        </p:nvSpPr>
        <p:spPr bwMode="auto">
          <a:xfrm>
            <a:off x="6627813"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9726" name="Line 38"/>
          <p:cNvSpPr>
            <a:spLocks noChangeShapeType="1"/>
          </p:cNvSpPr>
          <p:nvPr/>
        </p:nvSpPr>
        <p:spPr bwMode="auto">
          <a:xfrm>
            <a:off x="7346950" y="4868863"/>
            <a:ext cx="360363" cy="0"/>
          </a:xfrm>
          <a:prstGeom prst="line">
            <a:avLst/>
          </a:prstGeom>
          <a:noFill/>
          <a:ln w="9525">
            <a:solidFill>
              <a:schemeClr val="tx1"/>
            </a:solidFill>
            <a:round/>
            <a:headEnd/>
            <a:tailEnd type="triangle" w="med" len="med"/>
          </a:ln>
        </p:spPr>
        <p:txBody>
          <a:bodyPr/>
          <a:lstStyle/>
          <a:p>
            <a:endParaRPr lang="pt-BR"/>
          </a:p>
        </p:txBody>
      </p:sp>
      <p:sp>
        <p:nvSpPr>
          <p:cNvPr id="69727" name="Line 39"/>
          <p:cNvSpPr>
            <a:spLocks noChangeShapeType="1"/>
          </p:cNvSpPr>
          <p:nvPr/>
        </p:nvSpPr>
        <p:spPr bwMode="auto">
          <a:xfrm flipH="1">
            <a:off x="6626225" y="4868863"/>
            <a:ext cx="360363" cy="0"/>
          </a:xfrm>
          <a:prstGeom prst="line">
            <a:avLst/>
          </a:prstGeom>
          <a:noFill/>
          <a:ln w="9525">
            <a:solidFill>
              <a:schemeClr val="tx1"/>
            </a:solidFill>
            <a:round/>
            <a:headEnd/>
            <a:tailEnd type="triangle" w="med" len="med"/>
          </a:ln>
        </p:spPr>
        <p:txBody>
          <a:bodyPr/>
          <a:lstStyle/>
          <a:p>
            <a:endParaRPr lang="pt-BR"/>
          </a:p>
        </p:txBody>
      </p:sp>
      <p:sp>
        <p:nvSpPr>
          <p:cNvPr id="69728" name="Rectangle 5"/>
          <p:cNvSpPr>
            <a:spLocks noChangeArrowheads="1"/>
          </p:cNvSpPr>
          <p:nvPr/>
        </p:nvSpPr>
        <p:spPr bwMode="auto">
          <a:xfrm>
            <a:off x="7707313"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9729" name="Line 41"/>
          <p:cNvSpPr>
            <a:spLocks noChangeShapeType="1"/>
          </p:cNvSpPr>
          <p:nvPr/>
        </p:nvSpPr>
        <p:spPr bwMode="auto">
          <a:xfrm>
            <a:off x="8426450" y="4868863"/>
            <a:ext cx="360363" cy="0"/>
          </a:xfrm>
          <a:prstGeom prst="line">
            <a:avLst/>
          </a:prstGeom>
          <a:noFill/>
          <a:ln w="9525">
            <a:solidFill>
              <a:schemeClr val="tx1"/>
            </a:solidFill>
            <a:round/>
            <a:headEnd/>
            <a:tailEnd type="triangle" w="med" len="med"/>
          </a:ln>
        </p:spPr>
        <p:txBody>
          <a:bodyPr/>
          <a:lstStyle/>
          <a:p>
            <a:endParaRPr lang="pt-BR"/>
          </a:p>
        </p:txBody>
      </p:sp>
      <p:sp>
        <p:nvSpPr>
          <p:cNvPr id="69730" name="Line 42"/>
          <p:cNvSpPr>
            <a:spLocks noChangeShapeType="1"/>
          </p:cNvSpPr>
          <p:nvPr/>
        </p:nvSpPr>
        <p:spPr bwMode="auto">
          <a:xfrm flipH="1">
            <a:off x="7705725" y="4868863"/>
            <a:ext cx="360363" cy="0"/>
          </a:xfrm>
          <a:prstGeom prst="line">
            <a:avLst/>
          </a:prstGeom>
          <a:noFill/>
          <a:ln w="9525">
            <a:solidFill>
              <a:schemeClr val="tx1"/>
            </a:solidFill>
            <a:round/>
            <a:headEnd/>
            <a:tailEnd type="triangle" w="med" len="med"/>
          </a:ln>
        </p:spPr>
        <p:txBody>
          <a:bodyPr/>
          <a:lstStyle/>
          <a:p>
            <a:endParaRPr lang="pt-BR"/>
          </a:p>
        </p:txBody>
      </p:sp>
      <p:sp>
        <p:nvSpPr>
          <p:cNvPr id="69731" name="Rectangle 5"/>
          <p:cNvSpPr>
            <a:spLocks noChangeArrowheads="1"/>
          </p:cNvSpPr>
          <p:nvPr/>
        </p:nvSpPr>
        <p:spPr bwMode="auto">
          <a:xfrm>
            <a:off x="8786813"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9732" name="Line 44"/>
          <p:cNvSpPr>
            <a:spLocks noChangeShapeType="1"/>
          </p:cNvSpPr>
          <p:nvPr/>
        </p:nvSpPr>
        <p:spPr bwMode="auto">
          <a:xfrm>
            <a:off x="9505950" y="4868863"/>
            <a:ext cx="360363" cy="0"/>
          </a:xfrm>
          <a:prstGeom prst="line">
            <a:avLst/>
          </a:prstGeom>
          <a:noFill/>
          <a:ln w="9525">
            <a:solidFill>
              <a:schemeClr val="tx1"/>
            </a:solidFill>
            <a:round/>
            <a:headEnd/>
            <a:tailEnd type="triangle" w="med" len="med"/>
          </a:ln>
        </p:spPr>
        <p:txBody>
          <a:bodyPr/>
          <a:lstStyle/>
          <a:p>
            <a:endParaRPr lang="pt-BR"/>
          </a:p>
        </p:txBody>
      </p:sp>
      <p:sp>
        <p:nvSpPr>
          <p:cNvPr id="69733" name="Line 45"/>
          <p:cNvSpPr>
            <a:spLocks noChangeShapeType="1"/>
          </p:cNvSpPr>
          <p:nvPr/>
        </p:nvSpPr>
        <p:spPr bwMode="auto">
          <a:xfrm flipH="1">
            <a:off x="8785225" y="4868863"/>
            <a:ext cx="360363" cy="0"/>
          </a:xfrm>
          <a:prstGeom prst="line">
            <a:avLst/>
          </a:prstGeom>
          <a:noFill/>
          <a:ln w="9525">
            <a:solidFill>
              <a:schemeClr val="tx1"/>
            </a:solidFill>
            <a:round/>
            <a:headEnd/>
            <a:tailEnd type="triangle" w="med" len="med"/>
          </a:ln>
        </p:spPr>
        <p:txBody>
          <a:bodyPr/>
          <a:lstStyle/>
          <a:p>
            <a:endParaRPr lang="pt-BR"/>
          </a:p>
        </p:txBody>
      </p:sp>
      <p:sp>
        <p:nvSpPr>
          <p:cNvPr id="69734" name="Line 46"/>
          <p:cNvSpPr>
            <a:spLocks noChangeShapeType="1"/>
          </p:cNvSpPr>
          <p:nvPr/>
        </p:nvSpPr>
        <p:spPr bwMode="auto">
          <a:xfrm flipV="1">
            <a:off x="11018838" y="3068638"/>
            <a:ext cx="0" cy="1512887"/>
          </a:xfrm>
          <a:prstGeom prst="line">
            <a:avLst/>
          </a:prstGeom>
          <a:noFill/>
          <a:ln w="63500">
            <a:solidFill>
              <a:schemeClr val="tx1"/>
            </a:solidFill>
            <a:round/>
            <a:headEnd/>
            <a:tailEnd type="diamond" w="med" len="med"/>
          </a:ln>
        </p:spPr>
        <p:txBody>
          <a:bodyPr/>
          <a:lstStyle/>
          <a:p>
            <a:endParaRPr lang="pt-BR"/>
          </a:p>
        </p:txBody>
      </p:sp>
      <p:sp>
        <p:nvSpPr>
          <p:cNvPr id="69735" name="Line 47"/>
          <p:cNvSpPr>
            <a:spLocks noChangeShapeType="1"/>
          </p:cNvSpPr>
          <p:nvPr/>
        </p:nvSpPr>
        <p:spPr bwMode="auto">
          <a:xfrm>
            <a:off x="9505950" y="4868863"/>
            <a:ext cx="360363" cy="0"/>
          </a:xfrm>
          <a:prstGeom prst="line">
            <a:avLst/>
          </a:prstGeom>
          <a:noFill/>
          <a:ln w="9525">
            <a:solidFill>
              <a:schemeClr val="tx1"/>
            </a:solidFill>
            <a:round/>
            <a:headEnd/>
            <a:tailEnd type="triangle" w="med" len="med"/>
          </a:ln>
        </p:spPr>
        <p:txBody>
          <a:bodyPr/>
          <a:lstStyle/>
          <a:p>
            <a:endParaRPr lang="pt-BR"/>
          </a:p>
        </p:txBody>
      </p:sp>
      <p:sp>
        <p:nvSpPr>
          <p:cNvPr id="69736" name="Rectangle 5"/>
          <p:cNvSpPr>
            <a:spLocks noChangeArrowheads="1"/>
          </p:cNvSpPr>
          <p:nvPr/>
        </p:nvSpPr>
        <p:spPr bwMode="auto">
          <a:xfrm>
            <a:off x="9866313" y="4687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69737" name="Line 49"/>
          <p:cNvSpPr>
            <a:spLocks noChangeShapeType="1"/>
          </p:cNvSpPr>
          <p:nvPr/>
        </p:nvSpPr>
        <p:spPr bwMode="auto">
          <a:xfrm>
            <a:off x="10585450" y="4868863"/>
            <a:ext cx="360363" cy="0"/>
          </a:xfrm>
          <a:prstGeom prst="line">
            <a:avLst/>
          </a:prstGeom>
          <a:noFill/>
          <a:ln w="9525">
            <a:solidFill>
              <a:schemeClr val="tx1"/>
            </a:solidFill>
            <a:round/>
            <a:headEnd/>
            <a:tailEnd type="triangle" w="med" len="med"/>
          </a:ln>
        </p:spPr>
        <p:txBody>
          <a:bodyPr/>
          <a:lstStyle/>
          <a:p>
            <a:endParaRPr lang="pt-BR"/>
          </a:p>
        </p:txBody>
      </p:sp>
      <p:sp>
        <p:nvSpPr>
          <p:cNvPr id="69738" name="Line 50"/>
          <p:cNvSpPr>
            <a:spLocks noChangeShapeType="1"/>
          </p:cNvSpPr>
          <p:nvPr/>
        </p:nvSpPr>
        <p:spPr bwMode="auto">
          <a:xfrm flipH="1">
            <a:off x="9864725" y="4868863"/>
            <a:ext cx="360363" cy="0"/>
          </a:xfrm>
          <a:prstGeom prst="line">
            <a:avLst/>
          </a:prstGeom>
          <a:noFill/>
          <a:ln w="9525">
            <a:solidFill>
              <a:schemeClr val="tx1"/>
            </a:solidFill>
            <a:round/>
            <a:headEnd/>
            <a:tailEnd type="triangle" w="med" len="med"/>
          </a:ln>
        </p:spPr>
        <p:txBody>
          <a:bodyPr/>
          <a:lstStyle/>
          <a:p>
            <a:endParaRPr lang="pt-BR"/>
          </a:p>
        </p:txBody>
      </p:sp>
      <p:sp>
        <p:nvSpPr>
          <p:cNvPr id="69739" name="Rectangle 5"/>
          <p:cNvSpPr>
            <a:spLocks noChangeArrowheads="1"/>
          </p:cNvSpPr>
          <p:nvPr/>
        </p:nvSpPr>
        <p:spPr bwMode="auto">
          <a:xfrm>
            <a:off x="144463" y="549275"/>
            <a:ext cx="11161712" cy="822325"/>
          </a:xfrm>
          <a:prstGeom prst="rect">
            <a:avLst/>
          </a:prstGeom>
          <a:noFill/>
          <a:ln w="9525">
            <a:noFill/>
            <a:miter lim="800000"/>
            <a:headEnd/>
            <a:tailEnd/>
          </a:ln>
        </p:spPr>
        <p:txBody>
          <a:bodyPr>
            <a:spAutoFit/>
          </a:bodyPr>
          <a:lstStyle/>
          <a:p>
            <a:pPr algn="just"/>
            <a:r>
              <a:rPr lang="pt-BR" sz="2400" b="1">
                <a:latin typeface="Calibri" pitchFamily="34" charset="0"/>
              </a:rPr>
              <a:t>Exercício: Caso a incógnita seja o número N de aspersores, deduza uma equação quando o 1° aspersor estiver na metade do espaçamento.</a:t>
            </a:r>
          </a:p>
        </p:txBody>
      </p:sp>
      <p:sp>
        <p:nvSpPr>
          <p:cNvPr id="69740" name="Line 52"/>
          <p:cNvSpPr>
            <a:spLocks noChangeShapeType="1"/>
          </p:cNvSpPr>
          <p:nvPr/>
        </p:nvSpPr>
        <p:spPr bwMode="auto">
          <a:xfrm flipH="1">
            <a:off x="1223963" y="4868863"/>
            <a:ext cx="360362" cy="0"/>
          </a:xfrm>
          <a:prstGeom prst="line">
            <a:avLst/>
          </a:prstGeom>
          <a:noFill/>
          <a:ln w="9525">
            <a:solidFill>
              <a:schemeClr val="tx1"/>
            </a:solidFill>
            <a:round/>
            <a:headEnd/>
            <a:tailEnd type="triangle" w="med" len="med"/>
          </a:ln>
        </p:spPr>
        <p:txBody>
          <a:bodyPr/>
          <a:lstStyle/>
          <a:p>
            <a:endParaRPr lang="pt-BR"/>
          </a:p>
        </p:txBody>
      </p:sp>
      <p:graphicFrame>
        <p:nvGraphicFramePr>
          <p:cNvPr id="69686" name="Object 54"/>
          <p:cNvGraphicFramePr>
            <a:graphicFrameLocks noChangeAspect="1"/>
          </p:cNvGraphicFramePr>
          <p:nvPr/>
        </p:nvGraphicFramePr>
        <p:xfrm>
          <a:off x="3860800" y="1435100"/>
          <a:ext cx="3268663" cy="1057275"/>
        </p:xfrm>
        <a:graphic>
          <a:graphicData uri="http://schemas.openxmlformats.org/presentationml/2006/ole">
            <p:oleObj spid="_x0000_s69686" name="Equation" r:id="rId4" imgW="1231560" imgH="393480" progId="Equation.3">
              <p:embed/>
            </p:oleObj>
          </a:graphicData>
        </a:graphic>
      </p:graphicFrame>
      <p:graphicFrame>
        <p:nvGraphicFramePr>
          <p:cNvPr id="69687" name="Object 55"/>
          <p:cNvGraphicFramePr>
            <a:graphicFrameLocks noChangeAspect="1"/>
          </p:cNvGraphicFramePr>
          <p:nvPr/>
        </p:nvGraphicFramePr>
        <p:xfrm>
          <a:off x="7345363" y="1716088"/>
          <a:ext cx="4078287" cy="511175"/>
        </p:xfrm>
        <a:graphic>
          <a:graphicData uri="http://schemas.openxmlformats.org/presentationml/2006/ole">
            <p:oleObj spid="_x0000_s69687" name="Equation" r:id="rId5" imgW="1536480" imgH="190440" progId="Equation.3">
              <p:embed/>
            </p:oleObj>
          </a:graphicData>
        </a:graphic>
      </p:graphicFrame>
      <p:graphicFrame>
        <p:nvGraphicFramePr>
          <p:cNvPr id="69688" name="Object 56"/>
          <p:cNvGraphicFramePr>
            <a:graphicFrameLocks noChangeAspect="1"/>
          </p:cNvGraphicFramePr>
          <p:nvPr/>
        </p:nvGraphicFramePr>
        <p:xfrm>
          <a:off x="4032250" y="5445125"/>
          <a:ext cx="4078288" cy="511175"/>
        </p:xfrm>
        <a:graphic>
          <a:graphicData uri="http://schemas.openxmlformats.org/presentationml/2006/ole">
            <p:oleObj spid="_x0000_s69688" name="Equation" r:id="rId6" imgW="1536480" imgH="190440" progId="Equation.3">
              <p:embed/>
            </p:oleObj>
          </a:graphicData>
        </a:graphic>
      </p:graphicFrame>
      <p:graphicFrame>
        <p:nvGraphicFramePr>
          <p:cNvPr id="69690" name="Object 58"/>
          <p:cNvGraphicFramePr>
            <a:graphicFrameLocks noChangeAspect="1"/>
          </p:cNvGraphicFramePr>
          <p:nvPr/>
        </p:nvGraphicFramePr>
        <p:xfrm>
          <a:off x="4440238" y="6165850"/>
          <a:ext cx="3336925" cy="511175"/>
        </p:xfrm>
        <a:graphic>
          <a:graphicData uri="http://schemas.openxmlformats.org/presentationml/2006/ole">
            <p:oleObj spid="_x0000_s69690" name="Equation" r:id="rId7" imgW="1257120" imgH="190440" progId="Equation.3">
              <p:embed/>
            </p:oleObj>
          </a:graphicData>
        </a:graphic>
      </p:graphicFrame>
      <p:graphicFrame>
        <p:nvGraphicFramePr>
          <p:cNvPr id="69691" name="Object 59"/>
          <p:cNvGraphicFramePr>
            <a:graphicFrameLocks noChangeAspect="1"/>
          </p:cNvGraphicFramePr>
          <p:nvPr/>
        </p:nvGraphicFramePr>
        <p:xfrm>
          <a:off x="8929688" y="5589588"/>
          <a:ext cx="2157412" cy="1055687"/>
        </p:xfrm>
        <a:graphic>
          <a:graphicData uri="http://schemas.openxmlformats.org/presentationml/2006/ole">
            <p:oleObj spid="_x0000_s69691" name="Equation" r:id="rId8" imgW="812520" imgH="393480" progId="Equation.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UFRB/CCAAB/NEASq</a:t>
            </a:r>
          </a:p>
        </p:txBody>
      </p:sp>
      <p:sp>
        <p:nvSpPr>
          <p:cNvPr id="174082"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D74F9868-D6C1-4505-A30D-30D4A111F1F9}" type="slidenum">
              <a:rPr lang="pt-BR" sz="1200" b="1">
                <a:solidFill>
                  <a:srgbClr val="898989"/>
                </a:solidFill>
                <a:latin typeface="Calibri" pitchFamily="34" charset="0"/>
              </a:rPr>
              <a:pPr algn="r"/>
              <a:t>53</a:t>
            </a:fld>
            <a:endParaRPr lang="pt-BR" sz="1200" b="1">
              <a:solidFill>
                <a:srgbClr val="898989"/>
              </a:solidFill>
              <a:latin typeface="Calibri" pitchFamily="34" charset="0"/>
            </a:endParaRPr>
          </a:p>
        </p:txBody>
      </p:sp>
      <p:sp>
        <p:nvSpPr>
          <p:cNvPr id="174083" name="Rectangle 5"/>
          <p:cNvSpPr>
            <a:spLocks noChangeArrowheads="1"/>
          </p:cNvSpPr>
          <p:nvPr/>
        </p:nvSpPr>
        <p:spPr bwMode="auto">
          <a:xfrm>
            <a:off x="144463" y="549275"/>
            <a:ext cx="11161712" cy="457200"/>
          </a:xfrm>
          <a:prstGeom prst="rect">
            <a:avLst/>
          </a:prstGeom>
          <a:noFill/>
          <a:ln w="9525">
            <a:noFill/>
            <a:miter lim="800000"/>
            <a:headEnd/>
            <a:tailEnd/>
          </a:ln>
        </p:spPr>
        <p:txBody>
          <a:bodyPr>
            <a:spAutoFit/>
          </a:bodyPr>
          <a:lstStyle/>
          <a:p>
            <a:pPr algn="just"/>
            <a:r>
              <a:rPr lang="pt-BR" sz="2400" b="1">
                <a:solidFill>
                  <a:schemeClr val="hlink"/>
                </a:solidFill>
                <a:latin typeface="Calibri" pitchFamily="34" charset="0"/>
              </a:rPr>
              <a:t>Exercício:</a:t>
            </a:r>
            <a:r>
              <a:rPr lang="pt-BR" sz="2400" b="1">
                <a:latin typeface="Calibri" pitchFamily="34" charset="0"/>
              </a:rPr>
              <a:t> Determine as equações para cálculo de L e de N, nos seguintes casos:</a:t>
            </a:r>
          </a:p>
        </p:txBody>
      </p:sp>
      <p:sp>
        <p:nvSpPr>
          <p:cNvPr id="174084" name="Rectangle 5"/>
          <p:cNvSpPr>
            <a:spLocks noChangeArrowheads="1"/>
          </p:cNvSpPr>
          <p:nvPr/>
        </p:nvSpPr>
        <p:spPr bwMode="auto">
          <a:xfrm>
            <a:off x="215900" y="4149725"/>
            <a:ext cx="10729913" cy="457200"/>
          </a:xfrm>
          <a:prstGeom prst="rect">
            <a:avLst/>
          </a:prstGeom>
          <a:noFill/>
          <a:ln w="9525">
            <a:noFill/>
            <a:miter lim="800000"/>
            <a:headEnd/>
            <a:tailEnd/>
          </a:ln>
        </p:spPr>
        <p:txBody>
          <a:bodyPr>
            <a:spAutoFit/>
          </a:bodyPr>
          <a:lstStyle/>
          <a:p>
            <a:pPr algn="just"/>
            <a:r>
              <a:rPr lang="pt-BR" sz="2400" b="1">
                <a:latin typeface="Calibri" pitchFamily="34" charset="0"/>
              </a:rPr>
              <a:t>b) 1° Aspersor a um Espaçamento qualquer maior que o Espaçamento inteiro</a:t>
            </a:r>
          </a:p>
        </p:txBody>
      </p:sp>
      <p:sp>
        <p:nvSpPr>
          <p:cNvPr id="174085" name="Rectangle 5"/>
          <p:cNvSpPr>
            <a:spLocks noChangeArrowheads="1"/>
          </p:cNvSpPr>
          <p:nvPr/>
        </p:nvSpPr>
        <p:spPr bwMode="auto">
          <a:xfrm>
            <a:off x="144463" y="1277938"/>
            <a:ext cx="5832475" cy="457200"/>
          </a:xfrm>
          <a:prstGeom prst="rect">
            <a:avLst/>
          </a:prstGeom>
          <a:noFill/>
          <a:ln w="9525">
            <a:noFill/>
            <a:miter lim="800000"/>
            <a:headEnd/>
            <a:tailEnd/>
          </a:ln>
        </p:spPr>
        <p:txBody>
          <a:bodyPr>
            <a:spAutoFit/>
          </a:bodyPr>
          <a:lstStyle/>
          <a:p>
            <a:pPr algn="just"/>
            <a:r>
              <a:rPr lang="pt-BR" sz="2400" b="1">
                <a:latin typeface="Calibri" pitchFamily="34" charset="0"/>
              </a:rPr>
              <a:t>a) 1° Aspersor no início da Lateral</a:t>
            </a:r>
          </a:p>
        </p:txBody>
      </p:sp>
      <p:sp>
        <p:nvSpPr>
          <p:cNvPr id="174086" name="AutoShape 20"/>
          <p:cNvSpPr>
            <a:spLocks noChangeArrowheads="1"/>
          </p:cNvSpPr>
          <p:nvPr/>
        </p:nvSpPr>
        <p:spPr bwMode="auto">
          <a:xfrm>
            <a:off x="2162175" y="300672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74087" name="Line 76"/>
          <p:cNvSpPr>
            <a:spLocks noChangeShapeType="1"/>
          </p:cNvSpPr>
          <p:nvPr/>
        </p:nvSpPr>
        <p:spPr bwMode="auto">
          <a:xfrm flipV="1">
            <a:off x="2447925" y="2711450"/>
            <a:ext cx="0" cy="360363"/>
          </a:xfrm>
          <a:prstGeom prst="line">
            <a:avLst/>
          </a:prstGeom>
          <a:noFill/>
          <a:ln w="63500">
            <a:solidFill>
              <a:schemeClr val="tx1"/>
            </a:solidFill>
            <a:round/>
            <a:headEnd/>
            <a:tailEnd type="diamond" w="med" len="med"/>
          </a:ln>
        </p:spPr>
        <p:txBody>
          <a:bodyPr/>
          <a:lstStyle/>
          <a:p>
            <a:endParaRPr lang="pt-BR"/>
          </a:p>
        </p:txBody>
      </p:sp>
      <p:sp>
        <p:nvSpPr>
          <p:cNvPr id="174088" name="Line 77"/>
          <p:cNvSpPr>
            <a:spLocks noChangeShapeType="1"/>
          </p:cNvSpPr>
          <p:nvPr/>
        </p:nvSpPr>
        <p:spPr bwMode="auto">
          <a:xfrm flipV="1">
            <a:off x="3525838" y="2711450"/>
            <a:ext cx="0" cy="360363"/>
          </a:xfrm>
          <a:prstGeom prst="line">
            <a:avLst/>
          </a:prstGeom>
          <a:noFill/>
          <a:ln w="63500">
            <a:solidFill>
              <a:schemeClr val="tx1"/>
            </a:solidFill>
            <a:round/>
            <a:headEnd/>
            <a:tailEnd type="diamond" w="med" len="med"/>
          </a:ln>
        </p:spPr>
        <p:txBody>
          <a:bodyPr/>
          <a:lstStyle/>
          <a:p>
            <a:endParaRPr lang="pt-BR"/>
          </a:p>
        </p:txBody>
      </p:sp>
      <p:sp>
        <p:nvSpPr>
          <p:cNvPr id="174089" name="Line 78"/>
          <p:cNvSpPr>
            <a:spLocks noChangeShapeType="1"/>
          </p:cNvSpPr>
          <p:nvPr/>
        </p:nvSpPr>
        <p:spPr bwMode="auto">
          <a:xfrm flipV="1">
            <a:off x="4606925" y="2711450"/>
            <a:ext cx="0" cy="360363"/>
          </a:xfrm>
          <a:prstGeom prst="line">
            <a:avLst/>
          </a:prstGeom>
          <a:noFill/>
          <a:ln w="63500">
            <a:solidFill>
              <a:schemeClr val="tx1"/>
            </a:solidFill>
            <a:round/>
            <a:headEnd/>
            <a:tailEnd type="diamond" w="med" len="med"/>
          </a:ln>
        </p:spPr>
        <p:txBody>
          <a:bodyPr/>
          <a:lstStyle/>
          <a:p>
            <a:endParaRPr lang="pt-BR"/>
          </a:p>
        </p:txBody>
      </p:sp>
      <p:sp>
        <p:nvSpPr>
          <p:cNvPr id="174090" name="Line 81"/>
          <p:cNvSpPr>
            <a:spLocks noChangeShapeType="1"/>
          </p:cNvSpPr>
          <p:nvPr/>
        </p:nvSpPr>
        <p:spPr bwMode="auto">
          <a:xfrm flipV="1">
            <a:off x="5688013" y="2711450"/>
            <a:ext cx="0" cy="360363"/>
          </a:xfrm>
          <a:prstGeom prst="line">
            <a:avLst/>
          </a:prstGeom>
          <a:noFill/>
          <a:ln w="63500">
            <a:solidFill>
              <a:schemeClr val="tx1"/>
            </a:solidFill>
            <a:round/>
            <a:headEnd/>
            <a:tailEnd type="diamond" w="med" len="med"/>
          </a:ln>
        </p:spPr>
        <p:txBody>
          <a:bodyPr/>
          <a:lstStyle/>
          <a:p>
            <a:endParaRPr lang="pt-BR"/>
          </a:p>
        </p:txBody>
      </p:sp>
      <p:sp>
        <p:nvSpPr>
          <p:cNvPr id="174091" name="Rectangle 5"/>
          <p:cNvSpPr>
            <a:spLocks noChangeArrowheads="1"/>
          </p:cNvSpPr>
          <p:nvPr/>
        </p:nvSpPr>
        <p:spPr bwMode="auto">
          <a:xfrm>
            <a:off x="2451100" y="33924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74092" name="Line 101"/>
          <p:cNvSpPr>
            <a:spLocks noChangeShapeType="1"/>
          </p:cNvSpPr>
          <p:nvPr/>
        </p:nvSpPr>
        <p:spPr bwMode="auto">
          <a:xfrm>
            <a:off x="3170238" y="3573463"/>
            <a:ext cx="360362" cy="0"/>
          </a:xfrm>
          <a:prstGeom prst="line">
            <a:avLst/>
          </a:prstGeom>
          <a:noFill/>
          <a:ln w="9525">
            <a:solidFill>
              <a:schemeClr val="tx1"/>
            </a:solidFill>
            <a:round/>
            <a:headEnd/>
            <a:tailEnd type="triangle" w="med" len="med"/>
          </a:ln>
        </p:spPr>
        <p:txBody>
          <a:bodyPr/>
          <a:lstStyle/>
          <a:p>
            <a:endParaRPr lang="pt-BR"/>
          </a:p>
        </p:txBody>
      </p:sp>
      <p:sp>
        <p:nvSpPr>
          <p:cNvPr id="174093" name="Line 102"/>
          <p:cNvSpPr>
            <a:spLocks noChangeShapeType="1"/>
          </p:cNvSpPr>
          <p:nvPr/>
        </p:nvSpPr>
        <p:spPr bwMode="auto">
          <a:xfrm flipH="1">
            <a:off x="2449513" y="3573463"/>
            <a:ext cx="360362" cy="0"/>
          </a:xfrm>
          <a:prstGeom prst="line">
            <a:avLst/>
          </a:prstGeom>
          <a:noFill/>
          <a:ln w="9525">
            <a:solidFill>
              <a:schemeClr val="tx1"/>
            </a:solidFill>
            <a:round/>
            <a:headEnd/>
            <a:tailEnd type="triangle" w="med" len="med"/>
          </a:ln>
        </p:spPr>
        <p:txBody>
          <a:bodyPr/>
          <a:lstStyle/>
          <a:p>
            <a:endParaRPr lang="pt-BR"/>
          </a:p>
        </p:txBody>
      </p:sp>
      <p:sp>
        <p:nvSpPr>
          <p:cNvPr id="174094" name="Rectangle 5"/>
          <p:cNvSpPr>
            <a:spLocks noChangeArrowheads="1"/>
          </p:cNvSpPr>
          <p:nvPr/>
        </p:nvSpPr>
        <p:spPr bwMode="auto">
          <a:xfrm>
            <a:off x="3530600" y="33924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74095" name="Line 104"/>
          <p:cNvSpPr>
            <a:spLocks noChangeShapeType="1"/>
          </p:cNvSpPr>
          <p:nvPr/>
        </p:nvSpPr>
        <p:spPr bwMode="auto">
          <a:xfrm>
            <a:off x="4249738" y="3573463"/>
            <a:ext cx="360362" cy="0"/>
          </a:xfrm>
          <a:prstGeom prst="line">
            <a:avLst/>
          </a:prstGeom>
          <a:noFill/>
          <a:ln w="9525">
            <a:solidFill>
              <a:schemeClr val="tx1"/>
            </a:solidFill>
            <a:round/>
            <a:headEnd/>
            <a:tailEnd type="triangle" w="med" len="med"/>
          </a:ln>
        </p:spPr>
        <p:txBody>
          <a:bodyPr/>
          <a:lstStyle/>
          <a:p>
            <a:endParaRPr lang="pt-BR"/>
          </a:p>
        </p:txBody>
      </p:sp>
      <p:sp>
        <p:nvSpPr>
          <p:cNvPr id="174096" name="Line 105"/>
          <p:cNvSpPr>
            <a:spLocks noChangeShapeType="1"/>
          </p:cNvSpPr>
          <p:nvPr/>
        </p:nvSpPr>
        <p:spPr bwMode="auto">
          <a:xfrm flipH="1">
            <a:off x="3529013" y="3573463"/>
            <a:ext cx="360362" cy="0"/>
          </a:xfrm>
          <a:prstGeom prst="line">
            <a:avLst/>
          </a:prstGeom>
          <a:noFill/>
          <a:ln w="9525">
            <a:solidFill>
              <a:schemeClr val="tx1"/>
            </a:solidFill>
            <a:round/>
            <a:headEnd/>
            <a:tailEnd type="triangle" w="med" len="med"/>
          </a:ln>
        </p:spPr>
        <p:txBody>
          <a:bodyPr/>
          <a:lstStyle/>
          <a:p>
            <a:endParaRPr lang="pt-BR"/>
          </a:p>
        </p:txBody>
      </p:sp>
      <p:sp>
        <p:nvSpPr>
          <p:cNvPr id="174097" name="Rectangle 5"/>
          <p:cNvSpPr>
            <a:spLocks noChangeArrowheads="1"/>
          </p:cNvSpPr>
          <p:nvPr/>
        </p:nvSpPr>
        <p:spPr bwMode="auto">
          <a:xfrm>
            <a:off x="4610100" y="33924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74098" name="Line 108"/>
          <p:cNvSpPr>
            <a:spLocks noChangeShapeType="1"/>
          </p:cNvSpPr>
          <p:nvPr/>
        </p:nvSpPr>
        <p:spPr bwMode="auto">
          <a:xfrm>
            <a:off x="5329238" y="3573463"/>
            <a:ext cx="360362" cy="0"/>
          </a:xfrm>
          <a:prstGeom prst="line">
            <a:avLst/>
          </a:prstGeom>
          <a:noFill/>
          <a:ln w="9525">
            <a:solidFill>
              <a:schemeClr val="tx1"/>
            </a:solidFill>
            <a:round/>
            <a:headEnd/>
            <a:tailEnd type="triangle" w="med" len="med"/>
          </a:ln>
        </p:spPr>
        <p:txBody>
          <a:bodyPr/>
          <a:lstStyle/>
          <a:p>
            <a:endParaRPr lang="pt-BR"/>
          </a:p>
        </p:txBody>
      </p:sp>
      <p:sp>
        <p:nvSpPr>
          <p:cNvPr id="174099" name="Line 109"/>
          <p:cNvSpPr>
            <a:spLocks noChangeShapeType="1"/>
          </p:cNvSpPr>
          <p:nvPr/>
        </p:nvSpPr>
        <p:spPr bwMode="auto">
          <a:xfrm flipH="1">
            <a:off x="4608513" y="3573463"/>
            <a:ext cx="360362" cy="0"/>
          </a:xfrm>
          <a:prstGeom prst="line">
            <a:avLst/>
          </a:prstGeom>
          <a:noFill/>
          <a:ln w="9525">
            <a:solidFill>
              <a:schemeClr val="tx1"/>
            </a:solidFill>
            <a:round/>
            <a:headEnd/>
            <a:tailEnd type="triangle" w="med" len="med"/>
          </a:ln>
        </p:spPr>
        <p:txBody>
          <a:bodyPr/>
          <a:lstStyle/>
          <a:p>
            <a:endParaRPr lang="pt-BR"/>
          </a:p>
        </p:txBody>
      </p:sp>
      <p:sp>
        <p:nvSpPr>
          <p:cNvPr id="174100" name="Line 117"/>
          <p:cNvSpPr>
            <a:spLocks noChangeShapeType="1"/>
          </p:cNvSpPr>
          <p:nvPr/>
        </p:nvSpPr>
        <p:spPr bwMode="auto">
          <a:xfrm flipV="1">
            <a:off x="6767513" y="2711450"/>
            <a:ext cx="0" cy="360363"/>
          </a:xfrm>
          <a:prstGeom prst="line">
            <a:avLst/>
          </a:prstGeom>
          <a:noFill/>
          <a:ln w="63500">
            <a:solidFill>
              <a:schemeClr val="tx1"/>
            </a:solidFill>
            <a:round/>
            <a:headEnd/>
            <a:tailEnd type="diamond" w="med" len="med"/>
          </a:ln>
        </p:spPr>
        <p:txBody>
          <a:bodyPr/>
          <a:lstStyle/>
          <a:p>
            <a:endParaRPr lang="pt-BR"/>
          </a:p>
        </p:txBody>
      </p:sp>
      <p:sp>
        <p:nvSpPr>
          <p:cNvPr id="174101" name="Line 118"/>
          <p:cNvSpPr>
            <a:spLocks noChangeShapeType="1"/>
          </p:cNvSpPr>
          <p:nvPr/>
        </p:nvSpPr>
        <p:spPr bwMode="auto">
          <a:xfrm>
            <a:off x="5329238" y="3573463"/>
            <a:ext cx="360362" cy="0"/>
          </a:xfrm>
          <a:prstGeom prst="line">
            <a:avLst/>
          </a:prstGeom>
          <a:noFill/>
          <a:ln w="9525">
            <a:solidFill>
              <a:schemeClr val="tx1"/>
            </a:solidFill>
            <a:round/>
            <a:headEnd/>
            <a:tailEnd type="triangle" w="med" len="med"/>
          </a:ln>
        </p:spPr>
        <p:txBody>
          <a:bodyPr/>
          <a:lstStyle/>
          <a:p>
            <a:endParaRPr lang="pt-BR"/>
          </a:p>
        </p:txBody>
      </p:sp>
      <p:sp>
        <p:nvSpPr>
          <p:cNvPr id="174102" name="Rectangle 5"/>
          <p:cNvSpPr>
            <a:spLocks noChangeArrowheads="1"/>
          </p:cNvSpPr>
          <p:nvPr/>
        </p:nvSpPr>
        <p:spPr bwMode="auto">
          <a:xfrm>
            <a:off x="5689600" y="33924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74103" name="Line 120"/>
          <p:cNvSpPr>
            <a:spLocks noChangeShapeType="1"/>
          </p:cNvSpPr>
          <p:nvPr/>
        </p:nvSpPr>
        <p:spPr bwMode="auto">
          <a:xfrm>
            <a:off x="6408738" y="3573463"/>
            <a:ext cx="360362" cy="0"/>
          </a:xfrm>
          <a:prstGeom prst="line">
            <a:avLst/>
          </a:prstGeom>
          <a:noFill/>
          <a:ln w="9525">
            <a:solidFill>
              <a:schemeClr val="tx1"/>
            </a:solidFill>
            <a:round/>
            <a:headEnd/>
            <a:tailEnd type="triangle" w="med" len="med"/>
          </a:ln>
        </p:spPr>
        <p:txBody>
          <a:bodyPr/>
          <a:lstStyle/>
          <a:p>
            <a:endParaRPr lang="pt-BR"/>
          </a:p>
        </p:txBody>
      </p:sp>
      <p:sp>
        <p:nvSpPr>
          <p:cNvPr id="174104" name="Line 121"/>
          <p:cNvSpPr>
            <a:spLocks noChangeShapeType="1"/>
          </p:cNvSpPr>
          <p:nvPr/>
        </p:nvSpPr>
        <p:spPr bwMode="auto">
          <a:xfrm flipH="1">
            <a:off x="5688013" y="3573463"/>
            <a:ext cx="360362" cy="0"/>
          </a:xfrm>
          <a:prstGeom prst="line">
            <a:avLst/>
          </a:prstGeom>
          <a:noFill/>
          <a:ln w="9525">
            <a:solidFill>
              <a:schemeClr val="tx1"/>
            </a:solidFill>
            <a:round/>
            <a:headEnd/>
            <a:tailEnd type="triangle" w="med" len="med"/>
          </a:ln>
        </p:spPr>
        <p:txBody>
          <a:bodyPr/>
          <a:lstStyle/>
          <a:p>
            <a:endParaRPr lang="pt-BR"/>
          </a:p>
        </p:txBody>
      </p:sp>
      <p:sp>
        <p:nvSpPr>
          <p:cNvPr id="174105" name="AutoShape 73"/>
          <p:cNvSpPr>
            <a:spLocks noChangeArrowheads="1"/>
          </p:cNvSpPr>
          <p:nvPr/>
        </p:nvSpPr>
        <p:spPr bwMode="auto">
          <a:xfrm>
            <a:off x="2306638" y="3078163"/>
            <a:ext cx="4608512" cy="144462"/>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174106" name="Rectangle 5"/>
          <p:cNvSpPr>
            <a:spLocks noChangeArrowheads="1"/>
          </p:cNvSpPr>
          <p:nvPr/>
        </p:nvSpPr>
        <p:spPr bwMode="auto">
          <a:xfrm>
            <a:off x="2159000" y="214312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74107" name="Rectangle 5"/>
          <p:cNvSpPr>
            <a:spLocks noChangeArrowheads="1"/>
          </p:cNvSpPr>
          <p:nvPr/>
        </p:nvSpPr>
        <p:spPr bwMode="auto">
          <a:xfrm>
            <a:off x="3238500" y="214312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74108" name="Rectangle 5"/>
          <p:cNvSpPr>
            <a:spLocks noChangeArrowheads="1"/>
          </p:cNvSpPr>
          <p:nvPr/>
        </p:nvSpPr>
        <p:spPr bwMode="auto">
          <a:xfrm>
            <a:off x="4319588" y="214312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74109" name="Rectangle 5"/>
          <p:cNvSpPr>
            <a:spLocks noChangeArrowheads="1"/>
          </p:cNvSpPr>
          <p:nvPr/>
        </p:nvSpPr>
        <p:spPr bwMode="auto">
          <a:xfrm>
            <a:off x="5399088" y="214312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74110" name="Rectangle 5"/>
          <p:cNvSpPr>
            <a:spLocks noChangeArrowheads="1"/>
          </p:cNvSpPr>
          <p:nvPr/>
        </p:nvSpPr>
        <p:spPr bwMode="auto">
          <a:xfrm>
            <a:off x="6480175" y="214312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74111" name="Line 108"/>
          <p:cNvSpPr>
            <a:spLocks noChangeShapeType="1"/>
          </p:cNvSpPr>
          <p:nvPr/>
        </p:nvSpPr>
        <p:spPr bwMode="auto">
          <a:xfrm>
            <a:off x="6410325" y="3582988"/>
            <a:ext cx="360363" cy="0"/>
          </a:xfrm>
          <a:prstGeom prst="line">
            <a:avLst/>
          </a:prstGeom>
          <a:noFill/>
          <a:ln w="9525">
            <a:solidFill>
              <a:schemeClr val="tx1"/>
            </a:solidFill>
            <a:round/>
            <a:headEnd/>
            <a:tailEnd type="triangle" w="med" len="med"/>
          </a:ln>
        </p:spPr>
        <p:txBody>
          <a:bodyPr/>
          <a:lstStyle/>
          <a:p>
            <a:endParaRPr lang="pt-BR"/>
          </a:p>
        </p:txBody>
      </p:sp>
      <p:sp>
        <p:nvSpPr>
          <p:cNvPr id="174112" name="AutoShape 20"/>
          <p:cNvSpPr>
            <a:spLocks noChangeArrowheads="1"/>
          </p:cNvSpPr>
          <p:nvPr/>
        </p:nvSpPr>
        <p:spPr bwMode="auto">
          <a:xfrm>
            <a:off x="722313" y="6054725"/>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74113" name="Line 76"/>
          <p:cNvSpPr>
            <a:spLocks noChangeShapeType="1"/>
          </p:cNvSpPr>
          <p:nvPr/>
        </p:nvSpPr>
        <p:spPr bwMode="auto">
          <a:xfrm flipV="1">
            <a:off x="2447925" y="5759450"/>
            <a:ext cx="0" cy="360363"/>
          </a:xfrm>
          <a:prstGeom prst="line">
            <a:avLst/>
          </a:prstGeom>
          <a:noFill/>
          <a:ln w="63500">
            <a:solidFill>
              <a:schemeClr val="tx1"/>
            </a:solidFill>
            <a:round/>
            <a:headEnd/>
            <a:tailEnd type="diamond" w="med" len="med"/>
          </a:ln>
        </p:spPr>
        <p:txBody>
          <a:bodyPr/>
          <a:lstStyle/>
          <a:p>
            <a:endParaRPr lang="pt-BR"/>
          </a:p>
        </p:txBody>
      </p:sp>
      <p:sp>
        <p:nvSpPr>
          <p:cNvPr id="174114" name="Line 77"/>
          <p:cNvSpPr>
            <a:spLocks noChangeShapeType="1"/>
          </p:cNvSpPr>
          <p:nvPr/>
        </p:nvSpPr>
        <p:spPr bwMode="auto">
          <a:xfrm flipV="1">
            <a:off x="3525838" y="5759450"/>
            <a:ext cx="0" cy="360363"/>
          </a:xfrm>
          <a:prstGeom prst="line">
            <a:avLst/>
          </a:prstGeom>
          <a:noFill/>
          <a:ln w="63500">
            <a:solidFill>
              <a:schemeClr val="tx1"/>
            </a:solidFill>
            <a:round/>
            <a:headEnd/>
            <a:tailEnd type="diamond" w="med" len="med"/>
          </a:ln>
        </p:spPr>
        <p:txBody>
          <a:bodyPr/>
          <a:lstStyle/>
          <a:p>
            <a:endParaRPr lang="pt-BR"/>
          </a:p>
        </p:txBody>
      </p:sp>
      <p:sp>
        <p:nvSpPr>
          <p:cNvPr id="174115" name="Line 78"/>
          <p:cNvSpPr>
            <a:spLocks noChangeShapeType="1"/>
          </p:cNvSpPr>
          <p:nvPr/>
        </p:nvSpPr>
        <p:spPr bwMode="auto">
          <a:xfrm flipV="1">
            <a:off x="4606925" y="5759450"/>
            <a:ext cx="0" cy="360363"/>
          </a:xfrm>
          <a:prstGeom prst="line">
            <a:avLst/>
          </a:prstGeom>
          <a:noFill/>
          <a:ln w="63500">
            <a:solidFill>
              <a:schemeClr val="tx1"/>
            </a:solidFill>
            <a:round/>
            <a:headEnd/>
            <a:tailEnd type="diamond" w="med" len="med"/>
          </a:ln>
        </p:spPr>
        <p:txBody>
          <a:bodyPr/>
          <a:lstStyle/>
          <a:p>
            <a:endParaRPr lang="pt-BR"/>
          </a:p>
        </p:txBody>
      </p:sp>
      <p:sp>
        <p:nvSpPr>
          <p:cNvPr id="174116" name="Line 81"/>
          <p:cNvSpPr>
            <a:spLocks noChangeShapeType="1"/>
          </p:cNvSpPr>
          <p:nvPr/>
        </p:nvSpPr>
        <p:spPr bwMode="auto">
          <a:xfrm flipV="1">
            <a:off x="5688013" y="5759450"/>
            <a:ext cx="0" cy="360363"/>
          </a:xfrm>
          <a:prstGeom prst="line">
            <a:avLst/>
          </a:prstGeom>
          <a:noFill/>
          <a:ln w="63500">
            <a:solidFill>
              <a:schemeClr val="tx1"/>
            </a:solidFill>
            <a:round/>
            <a:headEnd/>
            <a:tailEnd type="diamond" w="med" len="med"/>
          </a:ln>
        </p:spPr>
        <p:txBody>
          <a:bodyPr/>
          <a:lstStyle/>
          <a:p>
            <a:endParaRPr lang="pt-BR"/>
          </a:p>
        </p:txBody>
      </p:sp>
      <p:sp>
        <p:nvSpPr>
          <p:cNvPr id="174117" name="Line 117"/>
          <p:cNvSpPr>
            <a:spLocks noChangeShapeType="1"/>
          </p:cNvSpPr>
          <p:nvPr/>
        </p:nvSpPr>
        <p:spPr bwMode="auto">
          <a:xfrm flipV="1">
            <a:off x="6767513" y="5759450"/>
            <a:ext cx="0" cy="360363"/>
          </a:xfrm>
          <a:prstGeom prst="line">
            <a:avLst/>
          </a:prstGeom>
          <a:noFill/>
          <a:ln w="63500">
            <a:solidFill>
              <a:schemeClr val="tx1"/>
            </a:solidFill>
            <a:round/>
            <a:headEnd/>
            <a:tailEnd type="diamond" w="med" len="med"/>
          </a:ln>
        </p:spPr>
        <p:txBody>
          <a:bodyPr/>
          <a:lstStyle/>
          <a:p>
            <a:endParaRPr lang="pt-BR"/>
          </a:p>
        </p:txBody>
      </p:sp>
      <p:sp>
        <p:nvSpPr>
          <p:cNvPr id="174118" name="AutoShape 73"/>
          <p:cNvSpPr>
            <a:spLocks noChangeArrowheads="1"/>
          </p:cNvSpPr>
          <p:nvPr/>
        </p:nvSpPr>
        <p:spPr bwMode="auto">
          <a:xfrm>
            <a:off x="863600" y="6127750"/>
            <a:ext cx="6048375" cy="144463"/>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174119" name="Rectangle 5"/>
          <p:cNvSpPr>
            <a:spLocks noChangeArrowheads="1"/>
          </p:cNvSpPr>
          <p:nvPr/>
        </p:nvSpPr>
        <p:spPr bwMode="auto">
          <a:xfrm>
            <a:off x="2159000" y="519112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74120" name="Rectangle 5"/>
          <p:cNvSpPr>
            <a:spLocks noChangeArrowheads="1"/>
          </p:cNvSpPr>
          <p:nvPr/>
        </p:nvSpPr>
        <p:spPr bwMode="auto">
          <a:xfrm>
            <a:off x="3238500" y="519112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74121" name="Rectangle 5"/>
          <p:cNvSpPr>
            <a:spLocks noChangeArrowheads="1"/>
          </p:cNvSpPr>
          <p:nvPr/>
        </p:nvSpPr>
        <p:spPr bwMode="auto">
          <a:xfrm>
            <a:off x="4319588" y="519112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74122" name="Rectangle 5"/>
          <p:cNvSpPr>
            <a:spLocks noChangeArrowheads="1"/>
          </p:cNvSpPr>
          <p:nvPr/>
        </p:nvSpPr>
        <p:spPr bwMode="auto">
          <a:xfrm>
            <a:off x="5399088" y="519112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74123" name="Rectangle 5"/>
          <p:cNvSpPr>
            <a:spLocks noChangeArrowheads="1"/>
          </p:cNvSpPr>
          <p:nvPr/>
        </p:nvSpPr>
        <p:spPr bwMode="auto">
          <a:xfrm>
            <a:off x="6480175" y="519112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74124" name="Rectangle 5"/>
          <p:cNvSpPr>
            <a:spLocks noChangeArrowheads="1"/>
          </p:cNvSpPr>
          <p:nvPr/>
        </p:nvSpPr>
        <p:spPr bwMode="auto">
          <a:xfrm>
            <a:off x="2449513" y="62722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74125" name="Line 101"/>
          <p:cNvSpPr>
            <a:spLocks noChangeShapeType="1"/>
          </p:cNvSpPr>
          <p:nvPr/>
        </p:nvSpPr>
        <p:spPr bwMode="auto">
          <a:xfrm>
            <a:off x="3168650" y="6453188"/>
            <a:ext cx="360363" cy="0"/>
          </a:xfrm>
          <a:prstGeom prst="line">
            <a:avLst/>
          </a:prstGeom>
          <a:noFill/>
          <a:ln w="9525">
            <a:solidFill>
              <a:schemeClr val="tx1"/>
            </a:solidFill>
            <a:round/>
            <a:headEnd/>
            <a:tailEnd type="triangle" w="med" len="med"/>
          </a:ln>
        </p:spPr>
        <p:txBody>
          <a:bodyPr/>
          <a:lstStyle/>
          <a:p>
            <a:endParaRPr lang="pt-BR"/>
          </a:p>
        </p:txBody>
      </p:sp>
      <p:sp>
        <p:nvSpPr>
          <p:cNvPr id="174126" name="Line 102"/>
          <p:cNvSpPr>
            <a:spLocks noChangeShapeType="1"/>
          </p:cNvSpPr>
          <p:nvPr/>
        </p:nvSpPr>
        <p:spPr bwMode="auto">
          <a:xfrm flipH="1">
            <a:off x="2447925" y="6453188"/>
            <a:ext cx="360363" cy="0"/>
          </a:xfrm>
          <a:prstGeom prst="line">
            <a:avLst/>
          </a:prstGeom>
          <a:noFill/>
          <a:ln w="9525">
            <a:solidFill>
              <a:schemeClr val="tx1"/>
            </a:solidFill>
            <a:round/>
            <a:headEnd/>
            <a:tailEnd type="triangle" w="med" len="med"/>
          </a:ln>
        </p:spPr>
        <p:txBody>
          <a:bodyPr/>
          <a:lstStyle/>
          <a:p>
            <a:endParaRPr lang="pt-BR"/>
          </a:p>
        </p:txBody>
      </p:sp>
      <p:sp>
        <p:nvSpPr>
          <p:cNvPr id="174127" name="Rectangle 5"/>
          <p:cNvSpPr>
            <a:spLocks noChangeArrowheads="1"/>
          </p:cNvSpPr>
          <p:nvPr/>
        </p:nvSpPr>
        <p:spPr bwMode="auto">
          <a:xfrm>
            <a:off x="3527425" y="62722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74128" name="Line 104"/>
          <p:cNvSpPr>
            <a:spLocks noChangeShapeType="1"/>
          </p:cNvSpPr>
          <p:nvPr/>
        </p:nvSpPr>
        <p:spPr bwMode="auto">
          <a:xfrm>
            <a:off x="4248150" y="6453188"/>
            <a:ext cx="360363" cy="0"/>
          </a:xfrm>
          <a:prstGeom prst="line">
            <a:avLst/>
          </a:prstGeom>
          <a:noFill/>
          <a:ln w="9525">
            <a:solidFill>
              <a:schemeClr val="tx1"/>
            </a:solidFill>
            <a:round/>
            <a:headEnd/>
            <a:tailEnd type="triangle" w="med" len="med"/>
          </a:ln>
        </p:spPr>
        <p:txBody>
          <a:bodyPr/>
          <a:lstStyle/>
          <a:p>
            <a:endParaRPr lang="pt-BR"/>
          </a:p>
        </p:txBody>
      </p:sp>
      <p:sp>
        <p:nvSpPr>
          <p:cNvPr id="174129" name="Line 105"/>
          <p:cNvSpPr>
            <a:spLocks noChangeShapeType="1"/>
          </p:cNvSpPr>
          <p:nvPr/>
        </p:nvSpPr>
        <p:spPr bwMode="auto">
          <a:xfrm flipH="1">
            <a:off x="3527425" y="6453188"/>
            <a:ext cx="360363" cy="0"/>
          </a:xfrm>
          <a:prstGeom prst="line">
            <a:avLst/>
          </a:prstGeom>
          <a:noFill/>
          <a:ln w="9525">
            <a:solidFill>
              <a:schemeClr val="tx1"/>
            </a:solidFill>
            <a:round/>
            <a:headEnd/>
            <a:tailEnd type="triangle" w="med" len="med"/>
          </a:ln>
        </p:spPr>
        <p:txBody>
          <a:bodyPr/>
          <a:lstStyle/>
          <a:p>
            <a:endParaRPr lang="pt-BR"/>
          </a:p>
        </p:txBody>
      </p:sp>
      <p:sp>
        <p:nvSpPr>
          <p:cNvPr id="174130" name="Rectangle 5"/>
          <p:cNvSpPr>
            <a:spLocks noChangeArrowheads="1"/>
          </p:cNvSpPr>
          <p:nvPr/>
        </p:nvSpPr>
        <p:spPr bwMode="auto">
          <a:xfrm>
            <a:off x="4608513" y="62722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74131" name="Line 108"/>
          <p:cNvSpPr>
            <a:spLocks noChangeShapeType="1"/>
          </p:cNvSpPr>
          <p:nvPr/>
        </p:nvSpPr>
        <p:spPr bwMode="auto">
          <a:xfrm>
            <a:off x="5327650" y="6453188"/>
            <a:ext cx="360363" cy="0"/>
          </a:xfrm>
          <a:prstGeom prst="line">
            <a:avLst/>
          </a:prstGeom>
          <a:noFill/>
          <a:ln w="9525">
            <a:solidFill>
              <a:schemeClr val="tx1"/>
            </a:solidFill>
            <a:round/>
            <a:headEnd/>
            <a:tailEnd type="triangle" w="med" len="med"/>
          </a:ln>
        </p:spPr>
        <p:txBody>
          <a:bodyPr/>
          <a:lstStyle/>
          <a:p>
            <a:endParaRPr lang="pt-BR"/>
          </a:p>
        </p:txBody>
      </p:sp>
      <p:sp>
        <p:nvSpPr>
          <p:cNvPr id="174132" name="Line 109"/>
          <p:cNvSpPr>
            <a:spLocks noChangeShapeType="1"/>
          </p:cNvSpPr>
          <p:nvPr/>
        </p:nvSpPr>
        <p:spPr bwMode="auto">
          <a:xfrm flipH="1">
            <a:off x="4606925" y="6453188"/>
            <a:ext cx="360363" cy="0"/>
          </a:xfrm>
          <a:prstGeom prst="line">
            <a:avLst/>
          </a:prstGeom>
          <a:noFill/>
          <a:ln w="9525">
            <a:solidFill>
              <a:schemeClr val="tx1"/>
            </a:solidFill>
            <a:round/>
            <a:headEnd/>
            <a:tailEnd type="triangle" w="med" len="med"/>
          </a:ln>
        </p:spPr>
        <p:txBody>
          <a:bodyPr/>
          <a:lstStyle/>
          <a:p>
            <a:endParaRPr lang="pt-BR"/>
          </a:p>
        </p:txBody>
      </p:sp>
      <p:sp>
        <p:nvSpPr>
          <p:cNvPr id="174133" name="Line 118"/>
          <p:cNvSpPr>
            <a:spLocks noChangeShapeType="1"/>
          </p:cNvSpPr>
          <p:nvPr/>
        </p:nvSpPr>
        <p:spPr bwMode="auto">
          <a:xfrm>
            <a:off x="5327650" y="6453188"/>
            <a:ext cx="360363" cy="0"/>
          </a:xfrm>
          <a:prstGeom prst="line">
            <a:avLst/>
          </a:prstGeom>
          <a:noFill/>
          <a:ln w="9525">
            <a:solidFill>
              <a:schemeClr val="tx1"/>
            </a:solidFill>
            <a:round/>
            <a:headEnd/>
            <a:tailEnd type="triangle" w="med" len="med"/>
          </a:ln>
        </p:spPr>
        <p:txBody>
          <a:bodyPr/>
          <a:lstStyle/>
          <a:p>
            <a:endParaRPr lang="pt-BR"/>
          </a:p>
        </p:txBody>
      </p:sp>
      <p:sp>
        <p:nvSpPr>
          <p:cNvPr id="174134" name="Rectangle 5"/>
          <p:cNvSpPr>
            <a:spLocks noChangeArrowheads="1"/>
          </p:cNvSpPr>
          <p:nvPr/>
        </p:nvSpPr>
        <p:spPr bwMode="auto">
          <a:xfrm>
            <a:off x="5688013" y="62722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74135" name="Line 120"/>
          <p:cNvSpPr>
            <a:spLocks noChangeShapeType="1"/>
          </p:cNvSpPr>
          <p:nvPr/>
        </p:nvSpPr>
        <p:spPr bwMode="auto">
          <a:xfrm>
            <a:off x="6407150" y="6453188"/>
            <a:ext cx="360363" cy="0"/>
          </a:xfrm>
          <a:prstGeom prst="line">
            <a:avLst/>
          </a:prstGeom>
          <a:noFill/>
          <a:ln w="9525">
            <a:solidFill>
              <a:schemeClr val="tx1"/>
            </a:solidFill>
            <a:round/>
            <a:headEnd/>
            <a:tailEnd type="triangle" w="med" len="med"/>
          </a:ln>
        </p:spPr>
        <p:txBody>
          <a:bodyPr/>
          <a:lstStyle/>
          <a:p>
            <a:endParaRPr lang="pt-BR"/>
          </a:p>
        </p:txBody>
      </p:sp>
      <p:sp>
        <p:nvSpPr>
          <p:cNvPr id="174136" name="Line 121"/>
          <p:cNvSpPr>
            <a:spLocks noChangeShapeType="1"/>
          </p:cNvSpPr>
          <p:nvPr/>
        </p:nvSpPr>
        <p:spPr bwMode="auto">
          <a:xfrm flipH="1">
            <a:off x="5686425" y="6453188"/>
            <a:ext cx="360363" cy="0"/>
          </a:xfrm>
          <a:prstGeom prst="line">
            <a:avLst/>
          </a:prstGeom>
          <a:noFill/>
          <a:ln w="9525">
            <a:solidFill>
              <a:schemeClr val="tx1"/>
            </a:solidFill>
            <a:round/>
            <a:headEnd/>
            <a:tailEnd type="triangle" w="med" len="med"/>
          </a:ln>
        </p:spPr>
        <p:txBody>
          <a:bodyPr/>
          <a:lstStyle/>
          <a:p>
            <a:endParaRPr lang="pt-BR"/>
          </a:p>
        </p:txBody>
      </p:sp>
      <p:sp>
        <p:nvSpPr>
          <p:cNvPr id="174137" name="Line 108"/>
          <p:cNvSpPr>
            <a:spLocks noChangeShapeType="1"/>
          </p:cNvSpPr>
          <p:nvPr/>
        </p:nvSpPr>
        <p:spPr bwMode="auto">
          <a:xfrm>
            <a:off x="6408738" y="6462713"/>
            <a:ext cx="360362" cy="0"/>
          </a:xfrm>
          <a:prstGeom prst="line">
            <a:avLst/>
          </a:prstGeom>
          <a:noFill/>
          <a:ln w="9525">
            <a:solidFill>
              <a:schemeClr val="tx1"/>
            </a:solidFill>
            <a:round/>
            <a:headEnd/>
            <a:tailEnd type="triangle" w="med" len="med"/>
          </a:ln>
        </p:spPr>
        <p:txBody>
          <a:bodyPr/>
          <a:lstStyle/>
          <a:p>
            <a:endParaRPr lang="pt-BR"/>
          </a:p>
        </p:txBody>
      </p:sp>
      <p:sp>
        <p:nvSpPr>
          <p:cNvPr id="174138" name="Rectangle 5"/>
          <p:cNvSpPr>
            <a:spLocks noChangeArrowheads="1"/>
          </p:cNvSpPr>
          <p:nvPr/>
        </p:nvSpPr>
        <p:spPr bwMode="auto">
          <a:xfrm>
            <a:off x="1079500" y="62341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 &gt; Se</a:t>
            </a:r>
            <a:endParaRPr lang="pt-BR" sz="2000" b="1" i="1">
              <a:latin typeface="Calibri" pitchFamily="34" charset="0"/>
            </a:endParaRPr>
          </a:p>
        </p:txBody>
      </p:sp>
      <p:sp>
        <p:nvSpPr>
          <p:cNvPr id="174139" name="Line 120"/>
          <p:cNvSpPr>
            <a:spLocks noChangeShapeType="1"/>
          </p:cNvSpPr>
          <p:nvPr/>
        </p:nvSpPr>
        <p:spPr bwMode="auto">
          <a:xfrm>
            <a:off x="2087563" y="6453188"/>
            <a:ext cx="360362" cy="0"/>
          </a:xfrm>
          <a:prstGeom prst="line">
            <a:avLst/>
          </a:prstGeom>
          <a:noFill/>
          <a:ln w="9525">
            <a:solidFill>
              <a:schemeClr val="tx1"/>
            </a:solidFill>
            <a:round/>
            <a:headEnd/>
            <a:tailEnd type="triangle" w="med" len="med"/>
          </a:ln>
        </p:spPr>
        <p:txBody>
          <a:bodyPr/>
          <a:lstStyle/>
          <a:p>
            <a:endParaRPr lang="pt-BR"/>
          </a:p>
        </p:txBody>
      </p:sp>
      <p:sp>
        <p:nvSpPr>
          <p:cNvPr id="174140" name="Line 121"/>
          <p:cNvSpPr>
            <a:spLocks noChangeShapeType="1"/>
          </p:cNvSpPr>
          <p:nvPr/>
        </p:nvSpPr>
        <p:spPr bwMode="auto">
          <a:xfrm flipH="1">
            <a:off x="790575" y="6488113"/>
            <a:ext cx="360363" cy="0"/>
          </a:xfrm>
          <a:prstGeom prst="line">
            <a:avLst/>
          </a:prstGeom>
          <a:noFill/>
          <a:ln w="9525">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75106"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635F6670-6C35-4466-A12B-EF5BB841A11A}" type="slidenum">
              <a:rPr lang="pt-BR" sz="1200" b="1">
                <a:solidFill>
                  <a:srgbClr val="898989"/>
                </a:solidFill>
                <a:latin typeface="Calibri" pitchFamily="34" charset="0"/>
              </a:rPr>
              <a:pPr algn="r"/>
              <a:t>54</a:t>
            </a:fld>
            <a:endParaRPr lang="pt-BR" sz="1200" b="1">
              <a:solidFill>
                <a:srgbClr val="898989"/>
              </a:solidFill>
              <a:latin typeface="Calibri" pitchFamily="34" charset="0"/>
            </a:endParaRPr>
          </a:p>
        </p:txBody>
      </p:sp>
      <p:sp>
        <p:nvSpPr>
          <p:cNvPr id="175107" name="Rectangle 5"/>
          <p:cNvSpPr>
            <a:spLocks noChangeArrowheads="1"/>
          </p:cNvSpPr>
          <p:nvPr/>
        </p:nvSpPr>
        <p:spPr bwMode="auto">
          <a:xfrm>
            <a:off x="865188" y="2924175"/>
            <a:ext cx="10585450" cy="519113"/>
          </a:xfrm>
          <a:prstGeom prst="rect">
            <a:avLst/>
          </a:prstGeom>
          <a:noFill/>
          <a:ln w="9525">
            <a:noFill/>
            <a:miter lim="800000"/>
            <a:headEnd/>
            <a:tailEnd/>
          </a:ln>
        </p:spPr>
        <p:txBody>
          <a:bodyPr>
            <a:spAutoFit/>
          </a:bodyPr>
          <a:lstStyle/>
          <a:p>
            <a:pPr algn="r"/>
            <a:r>
              <a:rPr lang="pt-BR" sz="2800" b="1">
                <a:latin typeface="Calibri" pitchFamily="34" charset="0"/>
              </a:rPr>
              <a:t>Posicionamento na Linha Principal quando as LL não estão em nível</a:t>
            </a:r>
          </a:p>
        </p:txBody>
      </p:sp>
      <p:sp>
        <p:nvSpPr>
          <p:cNvPr id="175108" name="Rectangle 12"/>
          <p:cNvSpPr>
            <a:spLocks noChangeArrowheads="1"/>
          </p:cNvSpPr>
          <p:nvPr/>
        </p:nvSpPr>
        <p:spPr bwMode="auto">
          <a:xfrm>
            <a:off x="0" y="2900363"/>
            <a:ext cx="11522075" cy="0"/>
          </a:xfrm>
          <a:prstGeom prst="rect">
            <a:avLst/>
          </a:prstGeom>
          <a:noFill/>
          <a:ln w="9525">
            <a:noFill/>
            <a:miter lim="800000"/>
            <a:headEnd/>
            <a:tailEnd/>
          </a:ln>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7613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5BC5923A-1BDD-4D8D-A118-BD672745249A}" type="slidenum">
              <a:rPr lang="pt-BR" sz="1200" b="1">
                <a:solidFill>
                  <a:srgbClr val="898989"/>
                </a:solidFill>
                <a:latin typeface="Calibri" pitchFamily="34" charset="0"/>
              </a:rPr>
              <a:pPr algn="r"/>
              <a:t>55</a:t>
            </a:fld>
            <a:endParaRPr lang="pt-BR" sz="1200" b="1">
              <a:solidFill>
                <a:srgbClr val="898989"/>
              </a:solidFill>
              <a:latin typeface="Calibri" pitchFamily="34" charset="0"/>
            </a:endParaRPr>
          </a:p>
        </p:txBody>
      </p:sp>
      <p:sp>
        <p:nvSpPr>
          <p:cNvPr id="176131" name="Rectangle 5"/>
          <p:cNvSpPr>
            <a:spLocks noChangeArrowheads="1"/>
          </p:cNvSpPr>
          <p:nvPr/>
        </p:nvSpPr>
        <p:spPr bwMode="auto">
          <a:xfrm>
            <a:off x="215900" y="1125538"/>
            <a:ext cx="11090275" cy="1187450"/>
          </a:xfrm>
          <a:prstGeom prst="rect">
            <a:avLst/>
          </a:prstGeom>
          <a:noFill/>
          <a:ln w="9525">
            <a:noFill/>
            <a:miter lim="800000"/>
            <a:headEnd/>
            <a:tailEnd/>
          </a:ln>
        </p:spPr>
        <p:txBody>
          <a:bodyPr>
            <a:spAutoFit/>
          </a:bodyPr>
          <a:lstStyle/>
          <a:p>
            <a:pPr algn="just"/>
            <a:r>
              <a:rPr lang="pt-BR" sz="2400" b="1">
                <a:latin typeface="Calibri" pitchFamily="34" charset="0"/>
              </a:rPr>
              <a:t>Sempre devemos buscar colocar as LL em nível ou no menor desnível possível. Quando as LL estão em nível, a melhor posição da Linha Principal será dividindo a área em duas metades iguais, como exercitamos anteriormente.</a:t>
            </a:r>
          </a:p>
        </p:txBody>
      </p:sp>
      <p:sp>
        <p:nvSpPr>
          <p:cNvPr id="176132" name="Rectangle 5"/>
          <p:cNvSpPr>
            <a:spLocks noChangeArrowheads="1"/>
          </p:cNvSpPr>
          <p:nvPr/>
        </p:nvSpPr>
        <p:spPr bwMode="auto">
          <a:xfrm>
            <a:off x="215900" y="2611438"/>
            <a:ext cx="11090275" cy="3743325"/>
          </a:xfrm>
          <a:prstGeom prst="rect">
            <a:avLst/>
          </a:prstGeom>
          <a:noFill/>
          <a:ln w="9525">
            <a:noFill/>
            <a:miter lim="800000"/>
            <a:headEnd/>
            <a:tailEnd/>
          </a:ln>
        </p:spPr>
        <p:txBody>
          <a:bodyPr>
            <a:spAutoFit/>
          </a:bodyPr>
          <a:lstStyle/>
          <a:p>
            <a:pPr algn="just"/>
            <a:r>
              <a:rPr lang="pt-BR" sz="2400" b="1">
                <a:latin typeface="Calibri" pitchFamily="34" charset="0"/>
              </a:rPr>
              <a:t>Entretanto, às vezes não temos como posicionar as LL em nível. Quando isso ocorre, a Linha Principal deve dividir a área de modo a equilibrar as pressões (pressão inicial igual para ambas as LL; pressão mínima igual para ambas as LL). Obviamente, uma Lateral ficará em Aclive a partir da Principal, enquanto a outra ficará em Declive. Assim, as Laterais em Aclive devem ter menor comprimento que as Laterais em Declive. Em nossas simulações não faremos tal balanço, pois consideramos as LL sempre seguindo as curvas de nível. Portanto, com a Principal devidamente posicionada na metade da área...</a:t>
            </a:r>
          </a:p>
          <a:p>
            <a:pPr algn="just"/>
            <a:endParaRPr lang="pt-BR" sz="2400" b="1">
              <a:latin typeface="Calibri" pitchFamily="34" charset="0"/>
            </a:endParaRPr>
          </a:p>
          <a:p>
            <a:pPr algn="just"/>
            <a:r>
              <a:rPr lang="pt-BR" sz="2400" b="1">
                <a:latin typeface="Calibri" pitchFamily="34" charset="0"/>
              </a:rPr>
              <a:t>Mas, vejamos como seria o layout dessa situação...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77154"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82ABEEF0-D674-49AF-B3D0-03FA6E3EBDDD}" type="slidenum">
              <a:rPr lang="pt-BR" sz="1200" b="1">
                <a:solidFill>
                  <a:srgbClr val="898989"/>
                </a:solidFill>
                <a:latin typeface="Calibri" pitchFamily="34" charset="0"/>
              </a:rPr>
              <a:pPr algn="r"/>
              <a:t>56</a:t>
            </a:fld>
            <a:endParaRPr lang="pt-BR" sz="1200" b="1">
              <a:solidFill>
                <a:srgbClr val="898989"/>
              </a:solidFill>
              <a:latin typeface="Calibri" pitchFamily="34" charset="0"/>
            </a:endParaRPr>
          </a:p>
        </p:txBody>
      </p:sp>
      <p:sp>
        <p:nvSpPr>
          <p:cNvPr id="177155" name="Rectangle 9"/>
          <p:cNvSpPr>
            <a:spLocks noChangeArrowheads="1"/>
          </p:cNvSpPr>
          <p:nvPr/>
        </p:nvSpPr>
        <p:spPr bwMode="auto">
          <a:xfrm>
            <a:off x="144463" y="188913"/>
            <a:ext cx="4678362" cy="4895850"/>
          </a:xfrm>
          <a:prstGeom prst="rect">
            <a:avLst/>
          </a:prstGeom>
          <a:solidFill>
            <a:schemeClr val="bg1"/>
          </a:solidFill>
          <a:ln w="9525">
            <a:solidFill>
              <a:schemeClr val="tx1"/>
            </a:solidFill>
            <a:miter lim="800000"/>
            <a:headEnd/>
            <a:tailEnd/>
          </a:ln>
        </p:spPr>
        <p:txBody>
          <a:bodyPr wrap="none" anchor="ctr"/>
          <a:lstStyle/>
          <a:p>
            <a:endParaRPr lang="pt-BR"/>
          </a:p>
        </p:txBody>
      </p:sp>
      <p:sp>
        <p:nvSpPr>
          <p:cNvPr id="177156" name="AutoShape 10"/>
          <p:cNvSpPr>
            <a:spLocks noChangeArrowheads="1"/>
          </p:cNvSpPr>
          <p:nvPr/>
        </p:nvSpPr>
        <p:spPr bwMode="auto">
          <a:xfrm>
            <a:off x="4032250" y="5516563"/>
            <a:ext cx="1439863" cy="1152525"/>
          </a:xfrm>
          <a:prstGeom prst="octagon">
            <a:avLst>
              <a:gd name="adj" fmla="val 29287"/>
            </a:avLst>
          </a:prstGeom>
          <a:solidFill>
            <a:srgbClr val="C0C0C0"/>
          </a:solidFill>
          <a:ln w="9525">
            <a:solidFill>
              <a:schemeClr val="tx1"/>
            </a:solidFill>
            <a:miter lim="800000"/>
            <a:headEnd/>
            <a:tailEnd/>
          </a:ln>
        </p:spPr>
        <p:txBody>
          <a:bodyPr wrap="none" anchor="ctr"/>
          <a:lstStyle/>
          <a:p>
            <a:pPr algn="ctr"/>
            <a:r>
              <a:rPr lang="pt-BR"/>
              <a:t>Fonte de </a:t>
            </a:r>
          </a:p>
          <a:p>
            <a:pPr algn="ctr"/>
            <a:r>
              <a:rPr lang="pt-BR"/>
              <a:t>Água</a:t>
            </a:r>
          </a:p>
        </p:txBody>
      </p:sp>
      <p:sp>
        <p:nvSpPr>
          <p:cNvPr id="177157" name="AutoShape 12"/>
          <p:cNvSpPr>
            <a:spLocks noChangeArrowheads="1"/>
          </p:cNvSpPr>
          <p:nvPr/>
        </p:nvSpPr>
        <p:spPr bwMode="auto">
          <a:xfrm>
            <a:off x="1368425" y="5805488"/>
            <a:ext cx="1008063" cy="576262"/>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pt-BR"/>
              <a:t>MB</a:t>
            </a:r>
          </a:p>
        </p:txBody>
      </p:sp>
      <p:sp>
        <p:nvSpPr>
          <p:cNvPr id="177158" name="Line 14"/>
          <p:cNvSpPr>
            <a:spLocks noChangeShapeType="1"/>
          </p:cNvSpPr>
          <p:nvPr/>
        </p:nvSpPr>
        <p:spPr bwMode="auto">
          <a:xfrm flipH="1">
            <a:off x="2160588" y="6092825"/>
            <a:ext cx="1944687" cy="0"/>
          </a:xfrm>
          <a:prstGeom prst="line">
            <a:avLst/>
          </a:prstGeom>
          <a:noFill/>
          <a:ln w="63500">
            <a:solidFill>
              <a:srgbClr val="808080"/>
            </a:solidFill>
            <a:round/>
            <a:headEnd/>
            <a:tailEnd/>
          </a:ln>
        </p:spPr>
        <p:txBody>
          <a:bodyPr/>
          <a:lstStyle/>
          <a:p>
            <a:endParaRPr lang="pt-BR"/>
          </a:p>
        </p:txBody>
      </p:sp>
      <p:sp>
        <p:nvSpPr>
          <p:cNvPr id="177159" name="Line 15"/>
          <p:cNvSpPr>
            <a:spLocks noChangeShapeType="1"/>
          </p:cNvSpPr>
          <p:nvPr/>
        </p:nvSpPr>
        <p:spPr bwMode="auto">
          <a:xfrm>
            <a:off x="1728788" y="4652963"/>
            <a:ext cx="0" cy="1223962"/>
          </a:xfrm>
          <a:prstGeom prst="line">
            <a:avLst/>
          </a:prstGeom>
          <a:noFill/>
          <a:ln w="63500">
            <a:solidFill>
              <a:srgbClr val="808080"/>
            </a:solidFill>
            <a:round/>
            <a:headEnd/>
            <a:tailEnd/>
          </a:ln>
        </p:spPr>
        <p:txBody>
          <a:bodyPr/>
          <a:lstStyle/>
          <a:p>
            <a:endParaRPr lang="pt-BR"/>
          </a:p>
        </p:txBody>
      </p:sp>
      <p:sp>
        <p:nvSpPr>
          <p:cNvPr id="177160" name="Line 16"/>
          <p:cNvSpPr>
            <a:spLocks noChangeShapeType="1"/>
          </p:cNvSpPr>
          <p:nvPr/>
        </p:nvSpPr>
        <p:spPr bwMode="auto">
          <a:xfrm>
            <a:off x="1728788" y="549275"/>
            <a:ext cx="0" cy="4103688"/>
          </a:xfrm>
          <a:prstGeom prst="line">
            <a:avLst/>
          </a:prstGeom>
          <a:noFill/>
          <a:ln w="63500">
            <a:solidFill>
              <a:schemeClr val="tx1"/>
            </a:solidFill>
            <a:round/>
            <a:headEnd/>
            <a:tailEnd/>
          </a:ln>
        </p:spPr>
        <p:txBody>
          <a:bodyPr/>
          <a:lstStyle/>
          <a:p>
            <a:endParaRPr lang="pt-BR"/>
          </a:p>
        </p:txBody>
      </p:sp>
      <p:sp>
        <p:nvSpPr>
          <p:cNvPr id="177161" name="AutoShape 17"/>
          <p:cNvSpPr>
            <a:spLocks noChangeArrowheads="1"/>
          </p:cNvSpPr>
          <p:nvPr/>
        </p:nvSpPr>
        <p:spPr bwMode="auto">
          <a:xfrm>
            <a:off x="1584325" y="450850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77162" name="AutoShape 18"/>
          <p:cNvSpPr>
            <a:spLocks noChangeArrowheads="1"/>
          </p:cNvSpPr>
          <p:nvPr/>
        </p:nvSpPr>
        <p:spPr bwMode="auto">
          <a:xfrm>
            <a:off x="1584325" y="35004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77163" name="AutoShape 20"/>
          <p:cNvSpPr>
            <a:spLocks noChangeArrowheads="1"/>
          </p:cNvSpPr>
          <p:nvPr/>
        </p:nvSpPr>
        <p:spPr bwMode="auto">
          <a:xfrm>
            <a:off x="1584325"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77164" name="AutoShape 22"/>
          <p:cNvSpPr>
            <a:spLocks noChangeArrowheads="1"/>
          </p:cNvSpPr>
          <p:nvPr/>
        </p:nvSpPr>
        <p:spPr bwMode="auto">
          <a:xfrm>
            <a:off x="1584325" y="148431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77165" name="AutoShape 23"/>
          <p:cNvSpPr>
            <a:spLocks noChangeArrowheads="1"/>
          </p:cNvSpPr>
          <p:nvPr/>
        </p:nvSpPr>
        <p:spPr bwMode="auto">
          <a:xfrm>
            <a:off x="1584325" y="476250"/>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77166" name="Line 26"/>
          <p:cNvSpPr>
            <a:spLocks noChangeShapeType="1"/>
          </p:cNvSpPr>
          <p:nvPr/>
        </p:nvSpPr>
        <p:spPr bwMode="auto">
          <a:xfrm>
            <a:off x="1728788" y="4581525"/>
            <a:ext cx="2952750" cy="0"/>
          </a:xfrm>
          <a:prstGeom prst="line">
            <a:avLst/>
          </a:prstGeom>
          <a:noFill/>
          <a:ln w="38100">
            <a:solidFill>
              <a:srgbClr val="008000"/>
            </a:solidFill>
            <a:round/>
            <a:headEnd/>
            <a:tailEnd/>
          </a:ln>
        </p:spPr>
        <p:txBody>
          <a:bodyPr/>
          <a:lstStyle/>
          <a:p>
            <a:endParaRPr lang="pt-BR"/>
          </a:p>
        </p:txBody>
      </p:sp>
      <p:sp>
        <p:nvSpPr>
          <p:cNvPr id="177167" name="Rectangle 5"/>
          <p:cNvSpPr>
            <a:spLocks noChangeArrowheads="1"/>
          </p:cNvSpPr>
          <p:nvPr/>
        </p:nvSpPr>
        <p:spPr bwMode="auto">
          <a:xfrm>
            <a:off x="1724025" y="4616450"/>
            <a:ext cx="361950" cy="396875"/>
          </a:xfrm>
          <a:prstGeom prst="rect">
            <a:avLst/>
          </a:prstGeom>
          <a:noFill/>
          <a:ln w="9525">
            <a:noFill/>
            <a:miter lim="800000"/>
            <a:headEnd/>
            <a:tailEnd/>
          </a:ln>
        </p:spPr>
        <p:txBody>
          <a:bodyPr>
            <a:spAutoFit/>
          </a:bodyPr>
          <a:lstStyle/>
          <a:p>
            <a:pPr algn="r"/>
            <a:r>
              <a:rPr lang="pt-BR" sz="2000" b="1">
                <a:latin typeface="Calibri" pitchFamily="34" charset="0"/>
              </a:rPr>
              <a:t>1</a:t>
            </a:r>
            <a:endParaRPr lang="pt-BR" sz="2000" b="1" i="1">
              <a:latin typeface="Calibri" pitchFamily="34" charset="0"/>
            </a:endParaRPr>
          </a:p>
        </p:txBody>
      </p:sp>
      <p:sp>
        <p:nvSpPr>
          <p:cNvPr id="177168" name="Rectangle 5"/>
          <p:cNvSpPr>
            <a:spLocks noChangeArrowheads="1"/>
          </p:cNvSpPr>
          <p:nvPr/>
        </p:nvSpPr>
        <p:spPr bwMode="auto">
          <a:xfrm>
            <a:off x="1724025"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2</a:t>
            </a:r>
            <a:endParaRPr lang="pt-BR" sz="2000" b="1" i="1">
              <a:latin typeface="Calibri" pitchFamily="34" charset="0"/>
            </a:endParaRPr>
          </a:p>
        </p:txBody>
      </p:sp>
      <p:sp>
        <p:nvSpPr>
          <p:cNvPr id="177169" name="Rectangle 5"/>
          <p:cNvSpPr>
            <a:spLocks noChangeArrowheads="1"/>
          </p:cNvSpPr>
          <p:nvPr/>
        </p:nvSpPr>
        <p:spPr bwMode="auto">
          <a:xfrm>
            <a:off x="1724025"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3</a:t>
            </a:r>
            <a:endParaRPr lang="pt-BR" sz="2000" b="1" i="1">
              <a:latin typeface="Calibri" pitchFamily="34" charset="0"/>
            </a:endParaRPr>
          </a:p>
        </p:txBody>
      </p:sp>
      <p:sp>
        <p:nvSpPr>
          <p:cNvPr id="177170" name="Rectangle 5"/>
          <p:cNvSpPr>
            <a:spLocks noChangeArrowheads="1"/>
          </p:cNvSpPr>
          <p:nvPr/>
        </p:nvSpPr>
        <p:spPr bwMode="auto">
          <a:xfrm>
            <a:off x="1725613"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4</a:t>
            </a:r>
            <a:endParaRPr lang="pt-BR" sz="2000" b="1" i="1">
              <a:latin typeface="Calibri" pitchFamily="34" charset="0"/>
            </a:endParaRPr>
          </a:p>
        </p:txBody>
      </p:sp>
      <p:sp>
        <p:nvSpPr>
          <p:cNvPr id="177171" name="Rectangle 5"/>
          <p:cNvSpPr>
            <a:spLocks noChangeArrowheads="1"/>
          </p:cNvSpPr>
          <p:nvPr/>
        </p:nvSpPr>
        <p:spPr bwMode="auto">
          <a:xfrm>
            <a:off x="1725613"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5</a:t>
            </a:r>
            <a:endParaRPr lang="pt-BR" sz="2000" b="1" i="1">
              <a:latin typeface="Calibri" pitchFamily="34" charset="0"/>
            </a:endParaRPr>
          </a:p>
        </p:txBody>
      </p:sp>
      <p:sp>
        <p:nvSpPr>
          <p:cNvPr id="177172" name="Rectangle 5"/>
          <p:cNvSpPr>
            <a:spLocks noChangeArrowheads="1"/>
          </p:cNvSpPr>
          <p:nvPr/>
        </p:nvSpPr>
        <p:spPr bwMode="auto">
          <a:xfrm>
            <a:off x="2303463" y="422116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A</a:t>
            </a:r>
            <a:endParaRPr lang="pt-BR" sz="2000" b="1" i="1">
              <a:latin typeface="Calibri" pitchFamily="34" charset="0"/>
            </a:endParaRPr>
          </a:p>
        </p:txBody>
      </p:sp>
      <p:sp>
        <p:nvSpPr>
          <p:cNvPr id="177173" name="Rectangle 5"/>
          <p:cNvSpPr>
            <a:spLocks noChangeArrowheads="1"/>
          </p:cNvSpPr>
          <p:nvPr/>
        </p:nvSpPr>
        <p:spPr bwMode="auto">
          <a:xfrm>
            <a:off x="1077913" y="4581525"/>
            <a:ext cx="506412" cy="396875"/>
          </a:xfrm>
          <a:prstGeom prst="rect">
            <a:avLst/>
          </a:prstGeom>
          <a:noFill/>
          <a:ln w="9525">
            <a:noFill/>
            <a:miter lim="800000"/>
            <a:headEnd/>
            <a:tailEnd/>
          </a:ln>
        </p:spPr>
        <p:txBody>
          <a:bodyPr>
            <a:spAutoFit/>
          </a:bodyPr>
          <a:lstStyle/>
          <a:p>
            <a:pPr algn="r"/>
            <a:r>
              <a:rPr lang="pt-BR" sz="2000" b="1">
                <a:latin typeface="Calibri" pitchFamily="34" charset="0"/>
              </a:rPr>
              <a:t>10</a:t>
            </a:r>
            <a:endParaRPr lang="pt-BR" sz="2000" b="1" i="1">
              <a:latin typeface="Calibri" pitchFamily="34" charset="0"/>
            </a:endParaRPr>
          </a:p>
        </p:txBody>
      </p:sp>
      <p:sp>
        <p:nvSpPr>
          <p:cNvPr id="177174" name="Rectangle 5"/>
          <p:cNvSpPr>
            <a:spLocks noChangeArrowheads="1"/>
          </p:cNvSpPr>
          <p:nvPr/>
        </p:nvSpPr>
        <p:spPr bwMode="auto">
          <a:xfrm>
            <a:off x="1152525" y="3608388"/>
            <a:ext cx="361950" cy="396875"/>
          </a:xfrm>
          <a:prstGeom prst="rect">
            <a:avLst/>
          </a:prstGeom>
          <a:noFill/>
          <a:ln w="9525">
            <a:noFill/>
            <a:miter lim="800000"/>
            <a:headEnd/>
            <a:tailEnd/>
          </a:ln>
        </p:spPr>
        <p:txBody>
          <a:bodyPr>
            <a:spAutoFit/>
          </a:bodyPr>
          <a:lstStyle/>
          <a:p>
            <a:pPr algn="r"/>
            <a:r>
              <a:rPr lang="pt-BR" sz="2000" b="1">
                <a:latin typeface="Calibri" pitchFamily="34" charset="0"/>
              </a:rPr>
              <a:t>9</a:t>
            </a:r>
            <a:endParaRPr lang="pt-BR" sz="2000" b="1" i="1">
              <a:latin typeface="Calibri" pitchFamily="34" charset="0"/>
            </a:endParaRPr>
          </a:p>
        </p:txBody>
      </p:sp>
      <p:sp>
        <p:nvSpPr>
          <p:cNvPr id="177175" name="Rectangle 5"/>
          <p:cNvSpPr>
            <a:spLocks noChangeArrowheads="1"/>
          </p:cNvSpPr>
          <p:nvPr/>
        </p:nvSpPr>
        <p:spPr bwMode="auto">
          <a:xfrm>
            <a:off x="1152525" y="2636838"/>
            <a:ext cx="361950" cy="396875"/>
          </a:xfrm>
          <a:prstGeom prst="rect">
            <a:avLst/>
          </a:prstGeom>
          <a:noFill/>
          <a:ln w="9525">
            <a:noFill/>
            <a:miter lim="800000"/>
            <a:headEnd/>
            <a:tailEnd/>
          </a:ln>
        </p:spPr>
        <p:txBody>
          <a:bodyPr>
            <a:spAutoFit/>
          </a:bodyPr>
          <a:lstStyle/>
          <a:p>
            <a:pPr algn="r"/>
            <a:r>
              <a:rPr lang="pt-BR" sz="2000" b="1">
                <a:latin typeface="Calibri" pitchFamily="34" charset="0"/>
              </a:rPr>
              <a:t>8</a:t>
            </a:r>
            <a:endParaRPr lang="pt-BR" sz="2000" b="1" i="1">
              <a:latin typeface="Calibri" pitchFamily="34" charset="0"/>
            </a:endParaRPr>
          </a:p>
        </p:txBody>
      </p:sp>
      <p:sp>
        <p:nvSpPr>
          <p:cNvPr id="177176" name="Rectangle 5"/>
          <p:cNvSpPr>
            <a:spLocks noChangeArrowheads="1"/>
          </p:cNvSpPr>
          <p:nvPr/>
        </p:nvSpPr>
        <p:spPr bwMode="auto">
          <a:xfrm>
            <a:off x="1154113" y="1628775"/>
            <a:ext cx="361950" cy="396875"/>
          </a:xfrm>
          <a:prstGeom prst="rect">
            <a:avLst/>
          </a:prstGeom>
          <a:noFill/>
          <a:ln w="9525">
            <a:noFill/>
            <a:miter lim="800000"/>
            <a:headEnd/>
            <a:tailEnd/>
          </a:ln>
        </p:spPr>
        <p:txBody>
          <a:bodyPr>
            <a:spAutoFit/>
          </a:bodyPr>
          <a:lstStyle/>
          <a:p>
            <a:pPr algn="r"/>
            <a:r>
              <a:rPr lang="pt-BR" sz="2000" b="1">
                <a:latin typeface="Calibri" pitchFamily="34" charset="0"/>
              </a:rPr>
              <a:t>7</a:t>
            </a:r>
            <a:endParaRPr lang="pt-BR" sz="2000" b="1" i="1">
              <a:latin typeface="Calibri" pitchFamily="34" charset="0"/>
            </a:endParaRPr>
          </a:p>
        </p:txBody>
      </p:sp>
      <p:sp>
        <p:nvSpPr>
          <p:cNvPr id="177177" name="Rectangle 5"/>
          <p:cNvSpPr>
            <a:spLocks noChangeArrowheads="1"/>
          </p:cNvSpPr>
          <p:nvPr/>
        </p:nvSpPr>
        <p:spPr bwMode="auto">
          <a:xfrm>
            <a:off x="1154113" y="549275"/>
            <a:ext cx="361950" cy="396875"/>
          </a:xfrm>
          <a:prstGeom prst="rect">
            <a:avLst/>
          </a:prstGeom>
          <a:noFill/>
          <a:ln w="9525">
            <a:noFill/>
            <a:miter lim="800000"/>
            <a:headEnd/>
            <a:tailEnd/>
          </a:ln>
        </p:spPr>
        <p:txBody>
          <a:bodyPr>
            <a:spAutoFit/>
          </a:bodyPr>
          <a:lstStyle/>
          <a:p>
            <a:pPr algn="r"/>
            <a:r>
              <a:rPr lang="pt-BR" sz="2000" b="1">
                <a:latin typeface="Calibri" pitchFamily="34" charset="0"/>
              </a:rPr>
              <a:t>6</a:t>
            </a:r>
            <a:endParaRPr lang="pt-BR" sz="2000" b="1" i="1">
              <a:latin typeface="Calibri" pitchFamily="34" charset="0"/>
            </a:endParaRPr>
          </a:p>
        </p:txBody>
      </p:sp>
      <p:sp>
        <p:nvSpPr>
          <p:cNvPr id="177178" name="Line 26"/>
          <p:cNvSpPr>
            <a:spLocks noChangeShapeType="1"/>
          </p:cNvSpPr>
          <p:nvPr/>
        </p:nvSpPr>
        <p:spPr bwMode="auto">
          <a:xfrm>
            <a:off x="215900" y="1557338"/>
            <a:ext cx="1512888" cy="0"/>
          </a:xfrm>
          <a:prstGeom prst="line">
            <a:avLst/>
          </a:prstGeom>
          <a:noFill/>
          <a:ln w="38100">
            <a:solidFill>
              <a:srgbClr val="008000"/>
            </a:solidFill>
            <a:round/>
            <a:headEnd/>
            <a:tailEnd/>
          </a:ln>
        </p:spPr>
        <p:txBody>
          <a:bodyPr/>
          <a:lstStyle/>
          <a:p>
            <a:endParaRPr lang="pt-BR"/>
          </a:p>
        </p:txBody>
      </p:sp>
      <p:sp>
        <p:nvSpPr>
          <p:cNvPr id="177179" name="Rectangle 5"/>
          <p:cNvSpPr>
            <a:spLocks noChangeArrowheads="1"/>
          </p:cNvSpPr>
          <p:nvPr/>
        </p:nvSpPr>
        <p:spPr bwMode="auto">
          <a:xfrm>
            <a:off x="504825" y="11969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LL B</a:t>
            </a:r>
            <a:endParaRPr lang="pt-BR" sz="2000" b="1" i="1">
              <a:latin typeface="Calibri" pitchFamily="34" charset="0"/>
            </a:endParaRPr>
          </a:p>
        </p:txBody>
      </p:sp>
      <p:sp>
        <p:nvSpPr>
          <p:cNvPr id="177180" name="Rectangle 5"/>
          <p:cNvSpPr>
            <a:spLocks noChangeArrowheads="1"/>
          </p:cNvSpPr>
          <p:nvPr/>
        </p:nvSpPr>
        <p:spPr bwMode="auto">
          <a:xfrm>
            <a:off x="5689600" y="620713"/>
            <a:ext cx="5688013" cy="5203825"/>
          </a:xfrm>
          <a:prstGeom prst="rect">
            <a:avLst/>
          </a:prstGeom>
          <a:noFill/>
          <a:ln w="9525">
            <a:noFill/>
            <a:miter lim="800000"/>
            <a:headEnd/>
            <a:tailEnd/>
          </a:ln>
        </p:spPr>
        <p:txBody>
          <a:bodyPr>
            <a:spAutoFit/>
          </a:bodyPr>
          <a:lstStyle/>
          <a:p>
            <a:pPr algn="just"/>
            <a:r>
              <a:rPr lang="pt-BR" sz="2400" b="1">
                <a:latin typeface="Calibri" pitchFamily="34" charset="0"/>
              </a:rPr>
              <a:t>A Lateral B com comprimento menor deve operar na posição em Aclive.</a:t>
            </a:r>
          </a:p>
          <a:p>
            <a:pPr algn="just"/>
            <a:endParaRPr lang="pt-BR" sz="2400" b="1">
              <a:latin typeface="Calibri" pitchFamily="34" charset="0"/>
            </a:endParaRPr>
          </a:p>
          <a:p>
            <a:pPr algn="just"/>
            <a:r>
              <a:rPr lang="pt-BR" sz="2400" b="1">
                <a:latin typeface="Calibri" pitchFamily="34" charset="0"/>
              </a:rPr>
              <a:t>Ou seja, do Hidrante até o final da Lateral B o terreno está ‘subindo’.</a:t>
            </a:r>
          </a:p>
          <a:p>
            <a:pPr algn="just"/>
            <a:endParaRPr lang="pt-BR" sz="2400" b="1">
              <a:latin typeface="Calibri" pitchFamily="34" charset="0"/>
            </a:endParaRPr>
          </a:p>
          <a:p>
            <a:pPr algn="just"/>
            <a:r>
              <a:rPr lang="pt-BR" sz="2400" b="1">
                <a:latin typeface="Calibri" pitchFamily="34" charset="0"/>
              </a:rPr>
              <a:t>Obviamente, ter menor comprimento em uma Lateral em Aclive representa menor perda de pressão.</a:t>
            </a:r>
          </a:p>
          <a:p>
            <a:pPr algn="just"/>
            <a:endParaRPr lang="pt-BR" sz="2400" b="1">
              <a:latin typeface="Calibri" pitchFamily="34" charset="0"/>
            </a:endParaRPr>
          </a:p>
          <a:p>
            <a:pPr algn="just"/>
            <a:r>
              <a:rPr lang="pt-BR" sz="2400" b="1">
                <a:latin typeface="Calibri" pitchFamily="34" charset="0"/>
              </a:rPr>
              <a:t>Por isso:</a:t>
            </a:r>
          </a:p>
          <a:p>
            <a:pPr algn="just"/>
            <a:r>
              <a:rPr lang="pt-BR" sz="2400" b="1">
                <a:latin typeface="Calibri" pitchFamily="34" charset="0"/>
              </a:rPr>
              <a:t>Lateral A com maior L deve ficar em declive (ganhando pressão), enquanto a Lateral B deve ficar em aclive.</a:t>
            </a:r>
          </a:p>
        </p:txBody>
      </p:sp>
      <p:sp>
        <p:nvSpPr>
          <p:cNvPr id="177181" name="Line 30"/>
          <p:cNvSpPr>
            <a:spLocks noChangeShapeType="1"/>
          </p:cNvSpPr>
          <p:nvPr/>
        </p:nvSpPr>
        <p:spPr bwMode="auto">
          <a:xfrm>
            <a:off x="287338" y="2852738"/>
            <a:ext cx="4321175" cy="792162"/>
          </a:xfrm>
          <a:prstGeom prst="line">
            <a:avLst/>
          </a:prstGeom>
          <a:noFill/>
          <a:ln w="50800">
            <a:solidFill>
              <a:srgbClr val="FF0000"/>
            </a:solidFill>
            <a:prstDash val="dash"/>
            <a:round/>
            <a:headEnd/>
            <a:tailEnd type="stealth" w="med" len="med"/>
          </a:ln>
        </p:spPr>
        <p:txBody>
          <a:bodyPr/>
          <a:lstStyle/>
          <a:p>
            <a:endParaRPr lang="pt-BR"/>
          </a:p>
        </p:txBody>
      </p:sp>
      <p:sp>
        <p:nvSpPr>
          <p:cNvPr id="177182" name="Rectangle 5"/>
          <p:cNvSpPr>
            <a:spLocks noChangeArrowheads="1"/>
          </p:cNvSpPr>
          <p:nvPr/>
        </p:nvSpPr>
        <p:spPr bwMode="auto">
          <a:xfrm rot="577243">
            <a:off x="2376488" y="2887663"/>
            <a:ext cx="2376487" cy="396875"/>
          </a:xfrm>
          <a:prstGeom prst="rect">
            <a:avLst/>
          </a:prstGeom>
          <a:noFill/>
          <a:ln w="9525">
            <a:noFill/>
            <a:miter lim="800000"/>
            <a:headEnd/>
            <a:tailEnd/>
          </a:ln>
        </p:spPr>
        <p:txBody>
          <a:bodyPr>
            <a:spAutoFit/>
          </a:bodyPr>
          <a:lstStyle/>
          <a:p>
            <a:pPr algn="ctr"/>
            <a:r>
              <a:rPr lang="pt-BR" sz="2000" b="1">
                <a:solidFill>
                  <a:srgbClr val="FF0000"/>
                </a:solidFill>
                <a:latin typeface="Calibri" pitchFamily="34" charset="0"/>
              </a:rPr>
              <a:t>Sentido do desnível</a:t>
            </a:r>
            <a:endParaRPr lang="pt-BR" sz="2000" b="1" i="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78"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25179"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185020DD-0931-4044-A86C-8C17BB9CAC22}" type="slidenum">
              <a:rPr lang="pt-BR" sz="1200" b="1">
                <a:solidFill>
                  <a:srgbClr val="898989"/>
                </a:solidFill>
                <a:latin typeface="Calibri" pitchFamily="34" charset="0"/>
              </a:rPr>
              <a:pPr algn="r"/>
              <a:t>6</a:t>
            </a:fld>
            <a:endParaRPr lang="pt-BR" sz="1200" b="1">
              <a:solidFill>
                <a:srgbClr val="898989"/>
              </a:solidFill>
              <a:latin typeface="Calibri" pitchFamily="34" charset="0"/>
            </a:endParaRPr>
          </a:p>
        </p:txBody>
      </p:sp>
      <p:sp>
        <p:nvSpPr>
          <p:cNvPr id="125180" name="AutoShape 20"/>
          <p:cNvSpPr>
            <a:spLocks noChangeArrowheads="1"/>
          </p:cNvSpPr>
          <p:nvPr/>
        </p:nvSpPr>
        <p:spPr bwMode="auto">
          <a:xfrm>
            <a:off x="288925" y="5300663"/>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25181" name="Rectangle 5"/>
          <p:cNvSpPr>
            <a:spLocks noChangeArrowheads="1"/>
          </p:cNvSpPr>
          <p:nvPr/>
        </p:nvSpPr>
        <p:spPr bwMode="auto">
          <a:xfrm>
            <a:off x="73025" y="3357563"/>
            <a:ext cx="6624638" cy="396875"/>
          </a:xfrm>
          <a:prstGeom prst="rect">
            <a:avLst/>
          </a:prstGeom>
          <a:noFill/>
          <a:ln w="9525">
            <a:noFill/>
            <a:miter lim="800000"/>
            <a:headEnd/>
            <a:tailEnd/>
          </a:ln>
        </p:spPr>
        <p:txBody>
          <a:bodyPr>
            <a:spAutoFit/>
          </a:bodyPr>
          <a:lstStyle/>
          <a:p>
            <a:pPr algn="just"/>
            <a:r>
              <a:rPr lang="pt-BR" sz="2000" b="1">
                <a:solidFill>
                  <a:srgbClr val="FF0000"/>
                </a:solidFill>
                <a:latin typeface="Calibri" pitchFamily="34" charset="0"/>
              </a:rPr>
              <a:t>b) 1° Aspersor a um Espaçamento inteiro</a:t>
            </a:r>
          </a:p>
        </p:txBody>
      </p:sp>
      <p:sp>
        <p:nvSpPr>
          <p:cNvPr id="125182" name="Line 76"/>
          <p:cNvSpPr>
            <a:spLocks noChangeShapeType="1"/>
          </p:cNvSpPr>
          <p:nvPr/>
        </p:nvSpPr>
        <p:spPr bwMode="auto">
          <a:xfrm flipV="1">
            <a:off x="1512888" y="5005388"/>
            <a:ext cx="0" cy="360362"/>
          </a:xfrm>
          <a:prstGeom prst="line">
            <a:avLst/>
          </a:prstGeom>
          <a:noFill/>
          <a:ln w="63500">
            <a:solidFill>
              <a:schemeClr val="tx1"/>
            </a:solidFill>
            <a:round/>
            <a:headEnd/>
            <a:tailEnd type="diamond" w="med" len="med"/>
          </a:ln>
        </p:spPr>
        <p:txBody>
          <a:bodyPr/>
          <a:lstStyle/>
          <a:p>
            <a:endParaRPr lang="pt-BR"/>
          </a:p>
        </p:txBody>
      </p:sp>
      <p:sp>
        <p:nvSpPr>
          <p:cNvPr id="125183" name="Line 77"/>
          <p:cNvSpPr>
            <a:spLocks noChangeShapeType="1"/>
          </p:cNvSpPr>
          <p:nvPr/>
        </p:nvSpPr>
        <p:spPr bwMode="auto">
          <a:xfrm flipV="1">
            <a:off x="2590800" y="5005388"/>
            <a:ext cx="0" cy="360362"/>
          </a:xfrm>
          <a:prstGeom prst="line">
            <a:avLst/>
          </a:prstGeom>
          <a:noFill/>
          <a:ln w="63500">
            <a:solidFill>
              <a:schemeClr val="tx1"/>
            </a:solidFill>
            <a:round/>
            <a:headEnd/>
            <a:tailEnd type="diamond" w="med" len="med"/>
          </a:ln>
        </p:spPr>
        <p:txBody>
          <a:bodyPr/>
          <a:lstStyle/>
          <a:p>
            <a:endParaRPr lang="pt-BR"/>
          </a:p>
        </p:txBody>
      </p:sp>
      <p:sp>
        <p:nvSpPr>
          <p:cNvPr id="125184" name="Line 78"/>
          <p:cNvSpPr>
            <a:spLocks noChangeShapeType="1"/>
          </p:cNvSpPr>
          <p:nvPr/>
        </p:nvSpPr>
        <p:spPr bwMode="auto">
          <a:xfrm flipV="1">
            <a:off x="3671888" y="5005388"/>
            <a:ext cx="0" cy="360362"/>
          </a:xfrm>
          <a:prstGeom prst="line">
            <a:avLst/>
          </a:prstGeom>
          <a:noFill/>
          <a:ln w="63500">
            <a:solidFill>
              <a:schemeClr val="tx1"/>
            </a:solidFill>
            <a:round/>
            <a:headEnd/>
            <a:tailEnd type="diamond" w="med" len="med"/>
          </a:ln>
        </p:spPr>
        <p:txBody>
          <a:bodyPr/>
          <a:lstStyle/>
          <a:p>
            <a:endParaRPr lang="pt-BR"/>
          </a:p>
        </p:txBody>
      </p:sp>
      <p:sp>
        <p:nvSpPr>
          <p:cNvPr id="125185" name="Line 81"/>
          <p:cNvSpPr>
            <a:spLocks noChangeShapeType="1"/>
          </p:cNvSpPr>
          <p:nvPr/>
        </p:nvSpPr>
        <p:spPr bwMode="auto">
          <a:xfrm flipV="1">
            <a:off x="4752975" y="5005388"/>
            <a:ext cx="0" cy="360362"/>
          </a:xfrm>
          <a:prstGeom prst="line">
            <a:avLst/>
          </a:prstGeom>
          <a:noFill/>
          <a:ln w="63500">
            <a:solidFill>
              <a:schemeClr val="tx1"/>
            </a:solidFill>
            <a:round/>
            <a:headEnd/>
            <a:tailEnd type="diamond" w="med" len="med"/>
          </a:ln>
        </p:spPr>
        <p:txBody>
          <a:bodyPr/>
          <a:lstStyle/>
          <a:p>
            <a:endParaRPr lang="pt-BR"/>
          </a:p>
        </p:txBody>
      </p:sp>
      <p:sp>
        <p:nvSpPr>
          <p:cNvPr id="125186" name="Rectangle 5"/>
          <p:cNvSpPr>
            <a:spLocks noChangeArrowheads="1"/>
          </p:cNvSpPr>
          <p:nvPr/>
        </p:nvSpPr>
        <p:spPr bwMode="auto">
          <a:xfrm>
            <a:off x="1516063" y="56864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5187" name="Line 101"/>
          <p:cNvSpPr>
            <a:spLocks noChangeShapeType="1"/>
          </p:cNvSpPr>
          <p:nvPr/>
        </p:nvSpPr>
        <p:spPr bwMode="auto">
          <a:xfrm>
            <a:off x="2235200" y="5867400"/>
            <a:ext cx="360363" cy="0"/>
          </a:xfrm>
          <a:prstGeom prst="line">
            <a:avLst/>
          </a:prstGeom>
          <a:noFill/>
          <a:ln w="9525">
            <a:solidFill>
              <a:schemeClr val="tx1"/>
            </a:solidFill>
            <a:round/>
            <a:headEnd/>
            <a:tailEnd type="triangle" w="med" len="med"/>
          </a:ln>
        </p:spPr>
        <p:txBody>
          <a:bodyPr/>
          <a:lstStyle/>
          <a:p>
            <a:endParaRPr lang="pt-BR"/>
          </a:p>
        </p:txBody>
      </p:sp>
      <p:sp>
        <p:nvSpPr>
          <p:cNvPr id="125188" name="Line 102"/>
          <p:cNvSpPr>
            <a:spLocks noChangeShapeType="1"/>
          </p:cNvSpPr>
          <p:nvPr/>
        </p:nvSpPr>
        <p:spPr bwMode="auto">
          <a:xfrm flipH="1">
            <a:off x="1514475" y="5867400"/>
            <a:ext cx="360363" cy="0"/>
          </a:xfrm>
          <a:prstGeom prst="line">
            <a:avLst/>
          </a:prstGeom>
          <a:noFill/>
          <a:ln w="9525">
            <a:solidFill>
              <a:schemeClr val="tx1"/>
            </a:solidFill>
            <a:round/>
            <a:headEnd/>
            <a:tailEnd type="triangle" w="med" len="med"/>
          </a:ln>
        </p:spPr>
        <p:txBody>
          <a:bodyPr/>
          <a:lstStyle/>
          <a:p>
            <a:endParaRPr lang="pt-BR"/>
          </a:p>
        </p:txBody>
      </p:sp>
      <p:sp>
        <p:nvSpPr>
          <p:cNvPr id="125189" name="Rectangle 5"/>
          <p:cNvSpPr>
            <a:spLocks noChangeArrowheads="1"/>
          </p:cNvSpPr>
          <p:nvPr/>
        </p:nvSpPr>
        <p:spPr bwMode="auto">
          <a:xfrm>
            <a:off x="2595563" y="56864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5190" name="Line 104"/>
          <p:cNvSpPr>
            <a:spLocks noChangeShapeType="1"/>
          </p:cNvSpPr>
          <p:nvPr/>
        </p:nvSpPr>
        <p:spPr bwMode="auto">
          <a:xfrm>
            <a:off x="3314700" y="5867400"/>
            <a:ext cx="360363" cy="0"/>
          </a:xfrm>
          <a:prstGeom prst="line">
            <a:avLst/>
          </a:prstGeom>
          <a:noFill/>
          <a:ln w="9525">
            <a:solidFill>
              <a:schemeClr val="tx1"/>
            </a:solidFill>
            <a:round/>
            <a:headEnd/>
            <a:tailEnd type="triangle" w="med" len="med"/>
          </a:ln>
        </p:spPr>
        <p:txBody>
          <a:bodyPr/>
          <a:lstStyle/>
          <a:p>
            <a:endParaRPr lang="pt-BR"/>
          </a:p>
        </p:txBody>
      </p:sp>
      <p:sp>
        <p:nvSpPr>
          <p:cNvPr id="125191" name="Line 105"/>
          <p:cNvSpPr>
            <a:spLocks noChangeShapeType="1"/>
          </p:cNvSpPr>
          <p:nvPr/>
        </p:nvSpPr>
        <p:spPr bwMode="auto">
          <a:xfrm flipH="1">
            <a:off x="2593975" y="5867400"/>
            <a:ext cx="360363" cy="0"/>
          </a:xfrm>
          <a:prstGeom prst="line">
            <a:avLst/>
          </a:prstGeom>
          <a:noFill/>
          <a:ln w="9525">
            <a:solidFill>
              <a:schemeClr val="tx1"/>
            </a:solidFill>
            <a:round/>
            <a:headEnd/>
            <a:tailEnd type="triangle" w="med" len="med"/>
          </a:ln>
        </p:spPr>
        <p:txBody>
          <a:bodyPr/>
          <a:lstStyle/>
          <a:p>
            <a:endParaRPr lang="pt-BR"/>
          </a:p>
        </p:txBody>
      </p:sp>
      <p:sp>
        <p:nvSpPr>
          <p:cNvPr id="125192" name="Rectangle 5"/>
          <p:cNvSpPr>
            <a:spLocks noChangeArrowheads="1"/>
          </p:cNvSpPr>
          <p:nvPr/>
        </p:nvSpPr>
        <p:spPr bwMode="auto">
          <a:xfrm>
            <a:off x="3675063" y="56864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5193" name="Line 108"/>
          <p:cNvSpPr>
            <a:spLocks noChangeShapeType="1"/>
          </p:cNvSpPr>
          <p:nvPr/>
        </p:nvSpPr>
        <p:spPr bwMode="auto">
          <a:xfrm>
            <a:off x="4394200" y="5867400"/>
            <a:ext cx="360363" cy="0"/>
          </a:xfrm>
          <a:prstGeom prst="line">
            <a:avLst/>
          </a:prstGeom>
          <a:noFill/>
          <a:ln w="9525">
            <a:solidFill>
              <a:schemeClr val="tx1"/>
            </a:solidFill>
            <a:round/>
            <a:headEnd/>
            <a:tailEnd type="triangle" w="med" len="med"/>
          </a:ln>
        </p:spPr>
        <p:txBody>
          <a:bodyPr/>
          <a:lstStyle/>
          <a:p>
            <a:endParaRPr lang="pt-BR"/>
          </a:p>
        </p:txBody>
      </p:sp>
      <p:sp>
        <p:nvSpPr>
          <p:cNvPr id="125194" name="Line 109"/>
          <p:cNvSpPr>
            <a:spLocks noChangeShapeType="1"/>
          </p:cNvSpPr>
          <p:nvPr/>
        </p:nvSpPr>
        <p:spPr bwMode="auto">
          <a:xfrm flipH="1">
            <a:off x="3673475" y="5867400"/>
            <a:ext cx="360363" cy="0"/>
          </a:xfrm>
          <a:prstGeom prst="line">
            <a:avLst/>
          </a:prstGeom>
          <a:noFill/>
          <a:ln w="9525">
            <a:solidFill>
              <a:schemeClr val="tx1"/>
            </a:solidFill>
            <a:round/>
            <a:headEnd/>
            <a:tailEnd type="triangle" w="med" len="med"/>
          </a:ln>
        </p:spPr>
        <p:txBody>
          <a:bodyPr/>
          <a:lstStyle/>
          <a:p>
            <a:endParaRPr lang="pt-BR"/>
          </a:p>
        </p:txBody>
      </p:sp>
      <p:sp>
        <p:nvSpPr>
          <p:cNvPr id="125195" name="Line 117"/>
          <p:cNvSpPr>
            <a:spLocks noChangeShapeType="1"/>
          </p:cNvSpPr>
          <p:nvPr/>
        </p:nvSpPr>
        <p:spPr bwMode="auto">
          <a:xfrm flipV="1">
            <a:off x="5832475" y="5005388"/>
            <a:ext cx="0" cy="360362"/>
          </a:xfrm>
          <a:prstGeom prst="line">
            <a:avLst/>
          </a:prstGeom>
          <a:noFill/>
          <a:ln w="63500">
            <a:solidFill>
              <a:schemeClr val="tx1"/>
            </a:solidFill>
            <a:round/>
            <a:headEnd/>
            <a:tailEnd type="diamond" w="med" len="med"/>
          </a:ln>
        </p:spPr>
        <p:txBody>
          <a:bodyPr/>
          <a:lstStyle/>
          <a:p>
            <a:endParaRPr lang="pt-BR"/>
          </a:p>
        </p:txBody>
      </p:sp>
      <p:sp>
        <p:nvSpPr>
          <p:cNvPr id="125196" name="Line 118"/>
          <p:cNvSpPr>
            <a:spLocks noChangeShapeType="1"/>
          </p:cNvSpPr>
          <p:nvPr/>
        </p:nvSpPr>
        <p:spPr bwMode="auto">
          <a:xfrm>
            <a:off x="4394200" y="5867400"/>
            <a:ext cx="360363" cy="0"/>
          </a:xfrm>
          <a:prstGeom prst="line">
            <a:avLst/>
          </a:prstGeom>
          <a:noFill/>
          <a:ln w="9525">
            <a:solidFill>
              <a:schemeClr val="tx1"/>
            </a:solidFill>
            <a:round/>
            <a:headEnd/>
            <a:tailEnd type="triangle" w="med" len="med"/>
          </a:ln>
        </p:spPr>
        <p:txBody>
          <a:bodyPr/>
          <a:lstStyle/>
          <a:p>
            <a:endParaRPr lang="pt-BR"/>
          </a:p>
        </p:txBody>
      </p:sp>
      <p:sp>
        <p:nvSpPr>
          <p:cNvPr id="125197" name="Rectangle 5"/>
          <p:cNvSpPr>
            <a:spLocks noChangeArrowheads="1"/>
          </p:cNvSpPr>
          <p:nvPr/>
        </p:nvSpPr>
        <p:spPr bwMode="auto">
          <a:xfrm>
            <a:off x="4754563" y="568642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5198" name="Line 120"/>
          <p:cNvSpPr>
            <a:spLocks noChangeShapeType="1"/>
          </p:cNvSpPr>
          <p:nvPr/>
        </p:nvSpPr>
        <p:spPr bwMode="auto">
          <a:xfrm>
            <a:off x="5473700" y="5867400"/>
            <a:ext cx="360363" cy="0"/>
          </a:xfrm>
          <a:prstGeom prst="line">
            <a:avLst/>
          </a:prstGeom>
          <a:noFill/>
          <a:ln w="9525">
            <a:solidFill>
              <a:schemeClr val="tx1"/>
            </a:solidFill>
            <a:round/>
            <a:headEnd/>
            <a:tailEnd type="triangle" w="med" len="med"/>
          </a:ln>
        </p:spPr>
        <p:txBody>
          <a:bodyPr/>
          <a:lstStyle/>
          <a:p>
            <a:endParaRPr lang="pt-BR"/>
          </a:p>
        </p:txBody>
      </p:sp>
      <p:sp>
        <p:nvSpPr>
          <p:cNvPr id="125199" name="Line 121"/>
          <p:cNvSpPr>
            <a:spLocks noChangeShapeType="1"/>
          </p:cNvSpPr>
          <p:nvPr/>
        </p:nvSpPr>
        <p:spPr bwMode="auto">
          <a:xfrm flipH="1">
            <a:off x="4752975" y="5867400"/>
            <a:ext cx="360363" cy="0"/>
          </a:xfrm>
          <a:prstGeom prst="line">
            <a:avLst/>
          </a:prstGeom>
          <a:noFill/>
          <a:ln w="9525">
            <a:solidFill>
              <a:schemeClr val="tx1"/>
            </a:solidFill>
            <a:round/>
            <a:headEnd/>
            <a:tailEnd type="triangle" w="med" len="med"/>
          </a:ln>
        </p:spPr>
        <p:txBody>
          <a:bodyPr/>
          <a:lstStyle/>
          <a:p>
            <a:endParaRPr lang="pt-BR"/>
          </a:p>
        </p:txBody>
      </p:sp>
      <p:sp>
        <p:nvSpPr>
          <p:cNvPr id="125200" name="AutoShape 73"/>
          <p:cNvSpPr>
            <a:spLocks noChangeArrowheads="1"/>
          </p:cNvSpPr>
          <p:nvPr/>
        </p:nvSpPr>
        <p:spPr bwMode="auto">
          <a:xfrm>
            <a:off x="433388" y="5372100"/>
            <a:ext cx="5616575" cy="144463"/>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125201" name="Rectangle 5"/>
          <p:cNvSpPr>
            <a:spLocks noChangeArrowheads="1"/>
          </p:cNvSpPr>
          <p:nvPr/>
        </p:nvSpPr>
        <p:spPr bwMode="auto">
          <a:xfrm>
            <a:off x="1223963" y="4437063"/>
            <a:ext cx="576262" cy="442912"/>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25202" name="Rectangle 5"/>
          <p:cNvSpPr>
            <a:spLocks noChangeArrowheads="1"/>
          </p:cNvSpPr>
          <p:nvPr/>
        </p:nvSpPr>
        <p:spPr bwMode="auto">
          <a:xfrm>
            <a:off x="2303463" y="4437063"/>
            <a:ext cx="576262" cy="442912"/>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25203" name="Rectangle 5"/>
          <p:cNvSpPr>
            <a:spLocks noChangeArrowheads="1"/>
          </p:cNvSpPr>
          <p:nvPr/>
        </p:nvSpPr>
        <p:spPr bwMode="auto">
          <a:xfrm>
            <a:off x="3384550" y="4437063"/>
            <a:ext cx="576263" cy="442912"/>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25204" name="Rectangle 5"/>
          <p:cNvSpPr>
            <a:spLocks noChangeArrowheads="1"/>
          </p:cNvSpPr>
          <p:nvPr/>
        </p:nvSpPr>
        <p:spPr bwMode="auto">
          <a:xfrm>
            <a:off x="4464050" y="4437063"/>
            <a:ext cx="576263" cy="442912"/>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25205" name="Rectangle 5"/>
          <p:cNvSpPr>
            <a:spLocks noChangeArrowheads="1"/>
          </p:cNvSpPr>
          <p:nvPr/>
        </p:nvSpPr>
        <p:spPr bwMode="auto">
          <a:xfrm>
            <a:off x="5545138" y="4437063"/>
            <a:ext cx="576262" cy="442912"/>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25206" name="Rectangle 5"/>
          <p:cNvSpPr>
            <a:spLocks noChangeArrowheads="1"/>
          </p:cNvSpPr>
          <p:nvPr/>
        </p:nvSpPr>
        <p:spPr bwMode="auto">
          <a:xfrm>
            <a:off x="363538" y="569595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5207" name="Line 120"/>
          <p:cNvSpPr>
            <a:spLocks noChangeShapeType="1"/>
          </p:cNvSpPr>
          <p:nvPr/>
        </p:nvSpPr>
        <p:spPr bwMode="auto">
          <a:xfrm>
            <a:off x="1082675" y="5876925"/>
            <a:ext cx="360363" cy="0"/>
          </a:xfrm>
          <a:prstGeom prst="line">
            <a:avLst/>
          </a:prstGeom>
          <a:noFill/>
          <a:ln w="9525">
            <a:solidFill>
              <a:schemeClr val="tx1"/>
            </a:solidFill>
            <a:round/>
            <a:headEnd/>
            <a:tailEnd type="triangle" w="med" len="med"/>
          </a:ln>
        </p:spPr>
        <p:txBody>
          <a:bodyPr/>
          <a:lstStyle/>
          <a:p>
            <a:endParaRPr lang="pt-BR"/>
          </a:p>
        </p:txBody>
      </p:sp>
      <p:sp>
        <p:nvSpPr>
          <p:cNvPr id="125208" name="Line 121"/>
          <p:cNvSpPr>
            <a:spLocks noChangeShapeType="1"/>
          </p:cNvSpPr>
          <p:nvPr/>
        </p:nvSpPr>
        <p:spPr bwMode="auto">
          <a:xfrm flipH="1">
            <a:off x="361950" y="5876925"/>
            <a:ext cx="360363" cy="0"/>
          </a:xfrm>
          <a:prstGeom prst="line">
            <a:avLst/>
          </a:prstGeom>
          <a:noFill/>
          <a:ln w="9525">
            <a:solidFill>
              <a:schemeClr val="tx1"/>
            </a:solidFill>
            <a:round/>
            <a:headEnd/>
            <a:tailEnd type="triangle" w="med" len="med"/>
          </a:ln>
        </p:spPr>
        <p:txBody>
          <a:bodyPr/>
          <a:lstStyle/>
          <a:p>
            <a:endParaRPr lang="pt-BR"/>
          </a:p>
        </p:txBody>
      </p:sp>
      <p:sp>
        <p:nvSpPr>
          <p:cNvPr id="125209" name="Rectangle 5"/>
          <p:cNvSpPr>
            <a:spLocks noChangeArrowheads="1"/>
          </p:cNvSpPr>
          <p:nvPr/>
        </p:nvSpPr>
        <p:spPr bwMode="auto">
          <a:xfrm>
            <a:off x="73025" y="476250"/>
            <a:ext cx="5832475" cy="396875"/>
          </a:xfrm>
          <a:prstGeom prst="rect">
            <a:avLst/>
          </a:prstGeom>
          <a:noFill/>
          <a:ln w="9525">
            <a:noFill/>
            <a:miter lim="800000"/>
            <a:headEnd/>
            <a:tailEnd/>
          </a:ln>
        </p:spPr>
        <p:txBody>
          <a:bodyPr>
            <a:spAutoFit/>
          </a:bodyPr>
          <a:lstStyle/>
          <a:p>
            <a:pPr algn="just"/>
            <a:r>
              <a:rPr lang="pt-BR" sz="2000" b="1">
                <a:solidFill>
                  <a:srgbClr val="FF0000"/>
                </a:solidFill>
                <a:latin typeface="Calibri" pitchFamily="34" charset="0"/>
              </a:rPr>
              <a:t>a) 1° Aspersor na metade do Espaçamento</a:t>
            </a:r>
          </a:p>
        </p:txBody>
      </p:sp>
      <p:sp>
        <p:nvSpPr>
          <p:cNvPr id="125210" name="Line 175"/>
          <p:cNvSpPr>
            <a:spLocks noChangeShapeType="1"/>
          </p:cNvSpPr>
          <p:nvPr/>
        </p:nvSpPr>
        <p:spPr bwMode="auto">
          <a:xfrm>
            <a:off x="6408738" y="549275"/>
            <a:ext cx="0" cy="6308725"/>
          </a:xfrm>
          <a:prstGeom prst="line">
            <a:avLst/>
          </a:prstGeom>
          <a:noFill/>
          <a:ln w="9525">
            <a:solidFill>
              <a:schemeClr val="tx1"/>
            </a:solidFill>
            <a:round/>
            <a:headEnd/>
            <a:tailEnd/>
          </a:ln>
        </p:spPr>
        <p:txBody>
          <a:bodyPr/>
          <a:lstStyle/>
          <a:p>
            <a:endParaRPr lang="pt-BR"/>
          </a:p>
        </p:txBody>
      </p:sp>
      <p:sp>
        <p:nvSpPr>
          <p:cNvPr id="125211" name="Rectangle 221"/>
          <p:cNvSpPr>
            <a:spLocks noChangeArrowheads="1"/>
          </p:cNvSpPr>
          <p:nvPr/>
        </p:nvSpPr>
        <p:spPr bwMode="auto">
          <a:xfrm>
            <a:off x="0" y="2847975"/>
            <a:ext cx="11522075" cy="0"/>
          </a:xfrm>
          <a:prstGeom prst="rect">
            <a:avLst/>
          </a:prstGeom>
          <a:noFill/>
          <a:ln w="9525">
            <a:noFill/>
            <a:miter lim="800000"/>
            <a:headEnd/>
            <a:tailEnd/>
          </a:ln>
        </p:spPr>
        <p:txBody>
          <a:bodyPr wrap="none" anchor="ctr">
            <a:spAutoFit/>
          </a:bodyPr>
          <a:lstStyle/>
          <a:p>
            <a:endParaRPr lang="pt-BR"/>
          </a:p>
        </p:txBody>
      </p:sp>
      <p:graphicFrame>
        <p:nvGraphicFramePr>
          <p:cNvPr id="125148" name="Object 220"/>
          <p:cNvGraphicFramePr>
            <a:graphicFrameLocks noChangeAspect="1"/>
          </p:cNvGraphicFramePr>
          <p:nvPr/>
        </p:nvGraphicFramePr>
        <p:xfrm>
          <a:off x="6769100" y="4797425"/>
          <a:ext cx="4305300" cy="1162050"/>
        </p:xfrm>
        <a:graphic>
          <a:graphicData uri="http://schemas.openxmlformats.org/presentationml/2006/ole">
            <p:oleObj spid="_x0000_s125148" name="Equation" r:id="rId3" imgW="1600200" imgH="431800" progId="Equation.3">
              <p:embed/>
            </p:oleObj>
          </a:graphicData>
        </a:graphic>
      </p:graphicFrame>
      <p:sp>
        <p:nvSpPr>
          <p:cNvPr id="125212" name="AutoShape 20"/>
          <p:cNvSpPr>
            <a:spLocks noChangeArrowheads="1"/>
          </p:cNvSpPr>
          <p:nvPr/>
        </p:nvSpPr>
        <p:spPr bwMode="auto">
          <a:xfrm>
            <a:off x="288925" y="19891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25213" name="Line 76"/>
          <p:cNvSpPr>
            <a:spLocks noChangeShapeType="1"/>
          </p:cNvSpPr>
          <p:nvPr/>
        </p:nvSpPr>
        <p:spPr bwMode="auto">
          <a:xfrm flipV="1">
            <a:off x="1009650" y="1693863"/>
            <a:ext cx="0" cy="360362"/>
          </a:xfrm>
          <a:prstGeom prst="line">
            <a:avLst/>
          </a:prstGeom>
          <a:noFill/>
          <a:ln w="63500">
            <a:solidFill>
              <a:schemeClr val="tx1"/>
            </a:solidFill>
            <a:round/>
            <a:headEnd/>
            <a:tailEnd type="diamond" w="med" len="med"/>
          </a:ln>
        </p:spPr>
        <p:txBody>
          <a:bodyPr/>
          <a:lstStyle/>
          <a:p>
            <a:endParaRPr lang="pt-BR"/>
          </a:p>
        </p:txBody>
      </p:sp>
      <p:sp>
        <p:nvSpPr>
          <p:cNvPr id="125214" name="Line 77"/>
          <p:cNvSpPr>
            <a:spLocks noChangeShapeType="1"/>
          </p:cNvSpPr>
          <p:nvPr/>
        </p:nvSpPr>
        <p:spPr bwMode="auto">
          <a:xfrm flipV="1">
            <a:off x="2087563" y="1693863"/>
            <a:ext cx="0" cy="360362"/>
          </a:xfrm>
          <a:prstGeom prst="line">
            <a:avLst/>
          </a:prstGeom>
          <a:noFill/>
          <a:ln w="63500">
            <a:solidFill>
              <a:schemeClr val="tx1"/>
            </a:solidFill>
            <a:round/>
            <a:headEnd/>
            <a:tailEnd type="diamond" w="med" len="med"/>
          </a:ln>
        </p:spPr>
        <p:txBody>
          <a:bodyPr/>
          <a:lstStyle/>
          <a:p>
            <a:endParaRPr lang="pt-BR"/>
          </a:p>
        </p:txBody>
      </p:sp>
      <p:sp>
        <p:nvSpPr>
          <p:cNvPr id="125215" name="Line 78"/>
          <p:cNvSpPr>
            <a:spLocks noChangeShapeType="1"/>
          </p:cNvSpPr>
          <p:nvPr/>
        </p:nvSpPr>
        <p:spPr bwMode="auto">
          <a:xfrm flipV="1">
            <a:off x="3168650" y="1693863"/>
            <a:ext cx="0" cy="360362"/>
          </a:xfrm>
          <a:prstGeom prst="line">
            <a:avLst/>
          </a:prstGeom>
          <a:noFill/>
          <a:ln w="63500">
            <a:solidFill>
              <a:schemeClr val="tx1"/>
            </a:solidFill>
            <a:round/>
            <a:headEnd/>
            <a:tailEnd type="diamond" w="med" len="med"/>
          </a:ln>
        </p:spPr>
        <p:txBody>
          <a:bodyPr/>
          <a:lstStyle/>
          <a:p>
            <a:endParaRPr lang="pt-BR"/>
          </a:p>
        </p:txBody>
      </p:sp>
      <p:sp>
        <p:nvSpPr>
          <p:cNvPr id="125216" name="Line 81"/>
          <p:cNvSpPr>
            <a:spLocks noChangeShapeType="1"/>
          </p:cNvSpPr>
          <p:nvPr/>
        </p:nvSpPr>
        <p:spPr bwMode="auto">
          <a:xfrm flipV="1">
            <a:off x="4249738" y="1693863"/>
            <a:ext cx="0" cy="360362"/>
          </a:xfrm>
          <a:prstGeom prst="line">
            <a:avLst/>
          </a:prstGeom>
          <a:noFill/>
          <a:ln w="63500">
            <a:solidFill>
              <a:schemeClr val="tx1"/>
            </a:solidFill>
            <a:round/>
            <a:headEnd/>
            <a:tailEnd type="diamond" w="med" len="med"/>
          </a:ln>
        </p:spPr>
        <p:txBody>
          <a:bodyPr/>
          <a:lstStyle/>
          <a:p>
            <a:endParaRPr lang="pt-BR"/>
          </a:p>
        </p:txBody>
      </p:sp>
      <p:sp>
        <p:nvSpPr>
          <p:cNvPr id="125217" name="Rectangle 5"/>
          <p:cNvSpPr>
            <a:spLocks noChangeArrowheads="1"/>
          </p:cNvSpPr>
          <p:nvPr/>
        </p:nvSpPr>
        <p:spPr bwMode="auto">
          <a:xfrm>
            <a:off x="1011238" y="23749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5218" name="Line 101"/>
          <p:cNvSpPr>
            <a:spLocks noChangeShapeType="1"/>
          </p:cNvSpPr>
          <p:nvPr/>
        </p:nvSpPr>
        <p:spPr bwMode="auto">
          <a:xfrm>
            <a:off x="1730375" y="2555875"/>
            <a:ext cx="360363" cy="0"/>
          </a:xfrm>
          <a:prstGeom prst="line">
            <a:avLst/>
          </a:prstGeom>
          <a:noFill/>
          <a:ln w="9525">
            <a:solidFill>
              <a:schemeClr val="tx1"/>
            </a:solidFill>
            <a:round/>
            <a:headEnd/>
            <a:tailEnd type="triangle" w="med" len="med"/>
          </a:ln>
        </p:spPr>
        <p:txBody>
          <a:bodyPr/>
          <a:lstStyle/>
          <a:p>
            <a:endParaRPr lang="pt-BR"/>
          </a:p>
        </p:txBody>
      </p:sp>
      <p:sp>
        <p:nvSpPr>
          <p:cNvPr id="125219" name="Line 102"/>
          <p:cNvSpPr>
            <a:spLocks noChangeShapeType="1"/>
          </p:cNvSpPr>
          <p:nvPr/>
        </p:nvSpPr>
        <p:spPr bwMode="auto">
          <a:xfrm flipH="1">
            <a:off x="1009650" y="2555875"/>
            <a:ext cx="360363" cy="0"/>
          </a:xfrm>
          <a:prstGeom prst="line">
            <a:avLst/>
          </a:prstGeom>
          <a:noFill/>
          <a:ln w="9525">
            <a:solidFill>
              <a:schemeClr val="tx1"/>
            </a:solidFill>
            <a:round/>
            <a:headEnd/>
            <a:tailEnd type="triangle" w="med" len="med"/>
          </a:ln>
        </p:spPr>
        <p:txBody>
          <a:bodyPr/>
          <a:lstStyle/>
          <a:p>
            <a:endParaRPr lang="pt-BR"/>
          </a:p>
        </p:txBody>
      </p:sp>
      <p:sp>
        <p:nvSpPr>
          <p:cNvPr id="125220" name="Rectangle 5"/>
          <p:cNvSpPr>
            <a:spLocks noChangeArrowheads="1"/>
          </p:cNvSpPr>
          <p:nvPr/>
        </p:nvSpPr>
        <p:spPr bwMode="auto">
          <a:xfrm>
            <a:off x="2090738" y="23749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5221" name="Line 104"/>
          <p:cNvSpPr>
            <a:spLocks noChangeShapeType="1"/>
          </p:cNvSpPr>
          <p:nvPr/>
        </p:nvSpPr>
        <p:spPr bwMode="auto">
          <a:xfrm>
            <a:off x="2809875" y="2555875"/>
            <a:ext cx="360363" cy="0"/>
          </a:xfrm>
          <a:prstGeom prst="line">
            <a:avLst/>
          </a:prstGeom>
          <a:noFill/>
          <a:ln w="9525">
            <a:solidFill>
              <a:schemeClr val="tx1"/>
            </a:solidFill>
            <a:round/>
            <a:headEnd/>
            <a:tailEnd type="triangle" w="med" len="med"/>
          </a:ln>
        </p:spPr>
        <p:txBody>
          <a:bodyPr/>
          <a:lstStyle/>
          <a:p>
            <a:endParaRPr lang="pt-BR"/>
          </a:p>
        </p:txBody>
      </p:sp>
      <p:sp>
        <p:nvSpPr>
          <p:cNvPr id="125222" name="Line 105"/>
          <p:cNvSpPr>
            <a:spLocks noChangeShapeType="1"/>
          </p:cNvSpPr>
          <p:nvPr/>
        </p:nvSpPr>
        <p:spPr bwMode="auto">
          <a:xfrm flipH="1">
            <a:off x="2089150" y="2555875"/>
            <a:ext cx="360363" cy="0"/>
          </a:xfrm>
          <a:prstGeom prst="line">
            <a:avLst/>
          </a:prstGeom>
          <a:noFill/>
          <a:ln w="9525">
            <a:solidFill>
              <a:schemeClr val="tx1"/>
            </a:solidFill>
            <a:round/>
            <a:headEnd/>
            <a:tailEnd type="triangle" w="med" len="med"/>
          </a:ln>
        </p:spPr>
        <p:txBody>
          <a:bodyPr/>
          <a:lstStyle/>
          <a:p>
            <a:endParaRPr lang="pt-BR"/>
          </a:p>
        </p:txBody>
      </p:sp>
      <p:sp>
        <p:nvSpPr>
          <p:cNvPr id="125223" name="Rectangle 5"/>
          <p:cNvSpPr>
            <a:spLocks noChangeArrowheads="1"/>
          </p:cNvSpPr>
          <p:nvPr/>
        </p:nvSpPr>
        <p:spPr bwMode="auto">
          <a:xfrm>
            <a:off x="3170238" y="23749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5224" name="Line 108"/>
          <p:cNvSpPr>
            <a:spLocks noChangeShapeType="1"/>
          </p:cNvSpPr>
          <p:nvPr/>
        </p:nvSpPr>
        <p:spPr bwMode="auto">
          <a:xfrm>
            <a:off x="3889375" y="2555875"/>
            <a:ext cx="360363" cy="0"/>
          </a:xfrm>
          <a:prstGeom prst="line">
            <a:avLst/>
          </a:prstGeom>
          <a:noFill/>
          <a:ln w="9525">
            <a:solidFill>
              <a:schemeClr val="tx1"/>
            </a:solidFill>
            <a:round/>
            <a:headEnd/>
            <a:tailEnd type="triangle" w="med" len="med"/>
          </a:ln>
        </p:spPr>
        <p:txBody>
          <a:bodyPr/>
          <a:lstStyle/>
          <a:p>
            <a:endParaRPr lang="pt-BR"/>
          </a:p>
        </p:txBody>
      </p:sp>
      <p:sp>
        <p:nvSpPr>
          <p:cNvPr id="125225" name="Line 109"/>
          <p:cNvSpPr>
            <a:spLocks noChangeShapeType="1"/>
          </p:cNvSpPr>
          <p:nvPr/>
        </p:nvSpPr>
        <p:spPr bwMode="auto">
          <a:xfrm flipH="1">
            <a:off x="3168650" y="2555875"/>
            <a:ext cx="360363" cy="0"/>
          </a:xfrm>
          <a:prstGeom prst="line">
            <a:avLst/>
          </a:prstGeom>
          <a:noFill/>
          <a:ln w="9525">
            <a:solidFill>
              <a:schemeClr val="tx1"/>
            </a:solidFill>
            <a:round/>
            <a:headEnd/>
            <a:tailEnd type="triangle" w="med" len="med"/>
          </a:ln>
        </p:spPr>
        <p:txBody>
          <a:bodyPr/>
          <a:lstStyle/>
          <a:p>
            <a:endParaRPr lang="pt-BR"/>
          </a:p>
        </p:txBody>
      </p:sp>
      <p:sp>
        <p:nvSpPr>
          <p:cNvPr id="125226" name="Line 117"/>
          <p:cNvSpPr>
            <a:spLocks noChangeShapeType="1"/>
          </p:cNvSpPr>
          <p:nvPr/>
        </p:nvSpPr>
        <p:spPr bwMode="auto">
          <a:xfrm flipV="1">
            <a:off x="5329238" y="1693863"/>
            <a:ext cx="0" cy="360362"/>
          </a:xfrm>
          <a:prstGeom prst="line">
            <a:avLst/>
          </a:prstGeom>
          <a:noFill/>
          <a:ln w="63500">
            <a:solidFill>
              <a:schemeClr val="tx1"/>
            </a:solidFill>
            <a:round/>
            <a:headEnd/>
            <a:tailEnd type="diamond" w="med" len="med"/>
          </a:ln>
        </p:spPr>
        <p:txBody>
          <a:bodyPr/>
          <a:lstStyle/>
          <a:p>
            <a:endParaRPr lang="pt-BR"/>
          </a:p>
        </p:txBody>
      </p:sp>
      <p:sp>
        <p:nvSpPr>
          <p:cNvPr id="125227" name="Line 118"/>
          <p:cNvSpPr>
            <a:spLocks noChangeShapeType="1"/>
          </p:cNvSpPr>
          <p:nvPr/>
        </p:nvSpPr>
        <p:spPr bwMode="auto">
          <a:xfrm>
            <a:off x="3889375" y="2555875"/>
            <a:ext cx="360363" cy="0"/>
          </a:xfrm>
          <a:prstGeom prst="line">
            <a:avLst/>
          </a:prstGeom>
          <a:noFill/>
          <a:ln w="9525">
            <a:solidFill>
              <a:schemeClr val="tx1"/>
            </a:solidFill>
            <a:round/>
            <a:headEnd/>
            <a:tailEnd type="triangle" w="med" len="med"/>
          </a:ln>
        </p:spPr>
        <p:txBody>
          <a:bodyPr/>
          <a:lstStyle/>
          <a:p>
            <a:endParaRPr lang="pt-BR"/>
          </a:p>
        </p:txBody>
      </p:sp>
      <p:sp>
        <p:nvSpPr>
          <p:cNvPr id="125228" name="Rectangle 5"/>
          <p:cNvSpPr>
            <a:spLocks noChangeArrowheads="1"/>
          </p:cNvSpPr>
          <p:nvPr/>
        </p:nvSpPr>
        <p:spPr bwMode="auto">
          <a:xfrm>
            <a:off x="4249738" y="23749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5229" name="Line 120"/>
          <p:cNvSpPr>
            <a:spLocks noChangeShapeType="1"/>
          </p:cNvSpPr>
          <p:nvPr/>
        </p:nvSpPr>
        <p:spPr bwMode="auto">
          <a:xfrm>
            <a:off x="4968875" y="2555875"/>
            <a:ext cx="360363" cy="0"/>
          </a:xfrm>
          <a:prstGeom prst="line">
            <a:avLst/>
          </a:prstGeom>
          <a:noFill/>
          <a:ln w="9525">
            <a:solidFill>
              <a:schemeClr val="tx1"/>
            </a:solidFill>
            <a:round/>
            <a:headEnd/>
            <a:tailEnd type="triangle" w="med" len="med"/>
          </a:ln>
        </p:spPr>
        <p:txBody>
          <a:bodyPr/>
          <a:lstStyle/>
          <a:p>
            <a:endParaRPr lang="pt-BR"/>
          </a:p>
        </p:txBody>
      </p:sp>
      <p:sp>
        <p:nvSpPr>
          <p:cNvPr id="125230" name="Line 121"/>
          <p:cNvSpPr>
            <a:spLocks noChangeShapeType="1"/>
          </p:cNvSpPr>
          <p:nvPr/>
        </p:nvSpPr>
        <p:spPr bwMode="auto">
          <a:xfrm flipH="1">
            <a:off x="4248150" y="2555875"/>
            <a:ext cx="360363" cy="0"/>
          </a:xfrm>
          <a:prstGeom prst="line">
            <a:avLst/>
          </a:prstGeom>
          <a:noFill/>
          <a:ln w="9525">
            <a:solidFill>
              <a:schemeClr val="tx1"/>
            </a:solidFill>
            <a:round/>
            <a:headEnd/>
            <a:tailEnd type="triangle" w="med" len="med"/>
          </a:ln>
        </p:spPr>
        <p:txBody>
          <a:bodyPr/>
          <a:lstStyle/>
          <a:p>
            <a:endParaRPr lang="pt-BR"/>
          </a:p>
        </p:txBody>
      </p:sp>
      <p:sp>
        <p:nvSpPr>
          <p:cNvPr id="125231" name="AutoShape 73"/>
          <p:cNvSpPr>
            <a:spLocks noChangeArrowheads="1"/>
          </p:cNvSpPr>
          <p:nvPr/>
        </p:nvSpPr>
        <p:spPr bwMode="auto">
          <a:xfrm>
            <a:off x="504825" y="2062163"/>
            <a:ext cx="5040313" cy="142875"/>
          </a:xfrm>
          <a:prstGeom prst="roundRect">
            <a:avLst>
              <a:gd name="adj" fmla="val 16667"/>
            </a:avLst>
          </a:prstGeom>
          <a:noFill/>
          <a:ln w="25400">
            <a:solidFill>
              <a:schemeClr val="tx1"/>
            </a:solidFill>
            <a:round/>
            <a:headEnd/>
            <a:tailEnd/>
          </a:ln>
        </p:spPr>
        <p:txBody>
          <a:bodyPr wrap="none" anchor="ctr"/>
          <a:lstStyle/>
          <a:p>
            <a:endParaRPr lang="pt-BR"/>
          </a:p>
        </p:txBody>
      </p:sp>
      <p:graphicFrame>
        <p:nvGraphicFramePr>
          <p:cNvPr id="125170" name="Object 242"/>
          <p:cNvGraphicFramePr>
            <a:graphicFrameLocks noChangeAspect="1"/>
          </p:cNvGraphicFramePr>
          <p:nvPr/>
        </p:nvGraphicFramePr>
        <p:xfrm>
          <a:off x="525463" y="2227263"/>
          <a:ext cx="339725" cy="627062"/>
        </p:xfrm>
        <a:graphic>
          <a:graphicData uri="http://schemas.openxmlformats.org/presentationml/2006/ole">
            <p:oleObj spid="_x0000_s125170" name="Equation" r:id="rId4" imgW="215640" imgH="393480" progId="Equation.3">
              <p:embed/>
            </p:oleObj>
          </a:graphicData>
        </a:graphic>
      </p:graphicFrame>
      <p:sp>
        <p:nvSpPr>
          <p:cNvPr id="125232" name="Line 89"/>
          <p:cNvSpPr>
            <a:spLocks noChangeShapeType="1"/>
          </p:cNvSpPr>
          <p:nvPr/>
        </p:nvSpPr>
        <p:spPr bwMode="auto">
          <a:xfrm>
            <a:off x="1009650" y="2276475"/>
            <a:ext cx="0" cy="647700"/>
          </a:xfrm>
          <a:prstGeom prst="line">
            <a:avLst/>
          </a:prstGeom>
          <a:noFill/>
          <a:ln w="9525">
            <a:solidFill>
              <a:schemeClr val="tx1"/>
            </a:solidFill>
            <a:round/>
            <a:headEnd/>
            <a:tailEnd/>
          </a:ln>
        </p:spPr>
        <p:txBody>
          <a:bodyPr/>
          <a:lstStyle/>
          <a:p>
            <a:endParaRPr lang="pt-BR"/>
          </a:p>
        </p:txBody>
      </p:sp>
      <p:sp>
        <p:nvSpPr>
          <p:cNvPr id="125233" name="Rectangle 5"/>
          <p:cNvSpPr>
            <a:spLocks noChangeArrowheads="1"/>
          </p:cNvSpPr>
          <p:nvPr/>
        </p:nvSpPr>
        <p:spPr bwMode="auto">
          <a:xfrm>
            <a:off x="720725" y="1125538"/>
            <a:ext cx="576263" cy="442912"/>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25234" name="Rectangle 5"/>
          <p:cNvSpPr>
            <a:spLocks noChangeArrowheads="1"/>
          </p:cNvSpPr>
          <p:nvPr/>
        </p:nvSpPr>
        <p:spPr bwMode="auto">
          <a:xfrm>
            <a:off x="1800225" y="1125538"/>
            <a:ext cx="576263" cy="442912"/>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25235" name="Rectangle 5"/>
          <p:cNvSpPr>
            <a:spLocks noChangeArrowheads="1"/>
          </p:cNvSpPr>
          <p:nvPr/>
        </p:nvSpPr>
        <p:spPr bwMode="auto">
          <a:xfrm>
            <a:off x="2881313" y="1125538"/>
            <a:ext cx="576262" cy="442912"/>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25236" name="Rectangle 5"/>
          <p:cNvSpPr>
            <a:spLocks noChangeArrowheads="1"/>
          </p:cNvSpPr>
          <p:nvPr/>
        </p:nvSpPr>
        <p:spPr bwMode="auto">
          <a:xfrm>
            <a:off x="3960813" y="1125538"/>
            <a:ext cx="576262" cy="442912"/>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25237" name="Rectangle 5"/>
          <p:cNvSpPr>
            <a:spLocks noChangeArrowheads="1"/>
          </p:cNvSpPr>
          <p:nvPr/>
        </p:nvSpPr>
        <p:spPr bwMode="auto">
          <a:xfrm>
            <a:off x="5041900" y="1125538"/>
            <a:ext cx="576263" cy="442912"/>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25238" name="Rectangle 250"/>
          <p:cNvSpPr>
            <a:spLocks noChangeArrowheads="1"/>
          </p:cNvSpPr>
          <p:nvPr/>
        </p:nvSpPr>
        <p:spPr bwMode="auto">
          <a:xfrm>
            <a:off x="0" y="3176588"/>
            <a:ext cx="11522075" cy="0"/>
          </a:xfrm>
          <a:prstGeom prst="rect">
            <a:avLst/>
          </a:prstGeom>
          <a:noFill/>
          <a:ln w="9525">
            <a:noFill/>
            <a:miter lim="800000"/>
            <a:headEnd/>
            <a:tailEnd/>
          </a:ln>
        </p:spPr>
        <p:txBody>
          <a:bodyPr wrap="none" anchor="ctr">
            <a:spAutoFit/>
          </a:bodyPr>
          <a:lstStyle/>
          <a:p>
            <a:endParaRPr lang="pt-BR"/>
          </a:p>
        </p:txBody>
      </p:sp>
      <p:graphicFrame>
        <p:nvGraphicFramePr>
          <p:cNvPr id="125177" name="Object 249"/>
          <p:cNvGraphicFramePr>
            <a:graphicFrameLocks noChangeAspect="1"/>
          </p:cNvGraphicFramePr>
          <p:nvPr/>
        </p:nvGraphicFramePr>
        <p:xfrm>
          <a:off x="6481763" y="1533525"/>
          <a:ext cx="4897437" cy="1247775"/>
        </p:xfrm>
        <a:graphic>
          <a:graphicData uri="http://schemas.openxmlformats.org/presentationml/2006/ole">
            <p:oleObj spid="_x0000_s125177" name="Equation" r:id="rId5" imgW="1981200" imgH="5080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9"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27080"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4F270F8D-9792-406D-979C-84CB22009138}" type="slidenum">
              <a:rPr lang="pt-BR" sz="1200" b="1">
                <a:solidFill>
                  <a:srgbClr val="898989"/>
                </a:solidFill>
                <a:latin typeface="Calibri" pitchFamily="34" charset="0"/>
              </a:rPr>
              <a:pPr algn="r"/>
              <a:t>7</a:t>
            </a:fld>
            <a:endParaRPr lang="pt-BR" sz="1200" b="1">
              <a:solidFill>
                <a:srgbClr val="898989"/>
              </a:solidFill>
              <a:latin typeface="Calibri" pitchFamily="34" charset="0"/>
            </a:endParaRPr>
          </a:p>
        </p:txBody>
      </p:sp>
      <p:sp>
        <p:nvSpPr>
          <p:cNvPr id="127081" name="Rectangle 5"/>
          <p:cNvSpPr>
            <a:spLocks noChangeArrowheads="1"/>
          </p:cNvSpPr>
          <p:nvPr/>
        </p:nvSpPr>
        <p:spPr bwMode="auto">
          <a:xfrm>
            <a:off x="73025" y="3357563"/>
            <a:ext cx="6264275" cy="701675"/>
          </a:xfrm>
          <a:prstGeom prst="rect">
            <a:avLst/>
          </a:prstGeom>
          <a:noFill/>
          <a:ln w="9525">
            <a:noFill/>
            <a:miter lim="800000"/>
            <a:headEnd/>
            <a:tailEnd/>
          </a:ln>
        </p:spPr>
        <p:txBody>
          <a:bodyPr>
            <a:spAutoFit/>
          </a:bodyPr>
          <a:lstStyle/>
          <a:p>
            <a:pPr algn="just"/>
            <a:r>
              <a:rPr lang="pt-BR" sz="2000" b="1">
                <a:solidFill>
                  <a:srgbClr val="FF0000"/>
                </a:solidFill>
                <a:latin typeface="Calibri" pitchFamily="34" charset="0"/>
              </a:rPr>
              <a:t>d) 1° Aspersor a um Espaçamento qualquer maior que o Espaçamento inteiro</a:t>
            </a:r>
          </a:p>
        </p:txBody>
      </p:sp>
      <p:sp>
        <p:nvSpPr>
          <p:cNvPr id="127082" name="Rectangle 5"/>
          <p:cNvSpPr>
            <a:spLocks noChangeArrowheads="1"/>
          </p:cNvSpPr>
          <p:nvPr/>
        </p:nvSpPr>
        <p:spPr bwMode="auto">
          <a:xfrm>
            <a:off x="73025" y="476250"/>
            <a:ext cx="5832475" cy="396875"/>
          </a:xfrm>
          <a:prstGeom prst="rect">
            <a:avLst/>
          </a:prstGeom>
          <a:noFill/>
          <a:ln w="9525">
            <a:noFill/>
            <a:miter lim="800000"/>
            <a:headEnd/>
            <a:tailEnd/>
          </a:ln>
        </p:spPr>
        <p:txBody>
          <a:bodyPr>
            <a:spAutoFit/>
          </a:bodyPr>
          <a:lstStyle/>
          <a:p>
            <a:pPr algn="just"/>
            <a:r>
              <a:rPr lang="pt-BR" sz="2000" b="1">
                <a:solidFill>
                  <a:srgbClr val="FF0000"/>
                </a:solidFill>
                <a:latin typeface="Calibri" pitchFamily="34" charset="0"/>
              </a:rPr>
              <a:t>c) 1° Aspersor no início da Lateral</a:t>
            </a:r>
          </a:p>
        </p:txBody>
      </p:sp>
      <p:sp>
        <p:nvSpPr>
          <p:cNvPr id="127083" name="Line 34"/>
          <p:cNvSpPr>
            <a:spLocks noChangeShapeType="1"/>
          </p:cNvSpPr>
          <p:nvPr/>
        </p:nvSpPr>
        <p:spPr bwMode="auto">
          <a:xfrm>
            <a:off x="6408738" y="549275"/>
            <a:ext cx="0" cy="6308725"/>
          </a:xfrm>
          <a:prstGeom prst="line">
            <a:avLst/>
          </a:prstGeom>
          <a:noFill/>
          <a:ln w="9525">
            <a:solidFill>
              <a:schemeClr val="tx1"/>
            </a:solidFill>
            <a:round/>
            <a:headEnd/>
            <a:tailEnd/>
          </a:ln>
        </p:spPr>
        <p:txBody>
          <a:bodyPr/>
          <a:lstStyle/>
          <a:p>
            <a:endParaRPr lang="pt-BR"/>
          </a:p>
        </p:txBody>
      </p:sp>
      <p:sp>
        <p:nvSpPr>
          <p:cNvPr id="127084" name="Rectangle 35"/>
          <p:cNvSpPr>
            <a:spLocks noChangeArrowheads="1"/>
          </p:cNvSpPr>
          <p:nvPr/>
        </p:nvSpPr>
        <p:spPr bwMode="auto">
          <a:xfrm>
            <a:off x="0" y="2847975"/>
            <a:ext cx="11522075" cy="0"/>
          </a:xfrm>
          <a:prstGeom prst="rect">
            <a:avLst/>
          </a:prstGeom>
          <a:noFill/>
          <a:ln w="9525">
            <a:noFill/>
            <a:miter lim="800000"/>
            <a:headEnd/>
            <a:tailEnd/>
          </a:ln>
        </p:spPr>
        <p:txBody>
          <a:bodyPr wrap="none" anchor="ctr">
            <a:spAutoFit/>
          </a:bodyPr>
          <a:lstStyle/>
          <a:p>
            <a:endParaRPr lang="pt-BR"/>
          </a:p>
        </p:txBody>
      </p:sp>
      <p:graphicFrame>
        <p:nvGraphicFramePr>
          <p:cNvPr id="127012" name="Object 36"/>
          <p:cNvGraphicFramePr>
            <a:graphicFrameLocks noChangeAspect="1"/>
          </p:cNvGraphicFramePr>
          <p:nvPr/>
        </p:nvGraphicFramePr>
        <p:xfrm>
          <a:off x="6624638" y="2122488"/>
          <a:ext cx="4305300" cy="1162050"/>
        </p:xfrm>
        <a:graphic>
          <a:graphicData uri="http://schemas.openxmlformats.org/presentationml/2006/ole">
            <p:oleObj spid="_x0000_s127012" name="Equation" r:id="rId3" imgW="1600200" imgH="431800" progId="Equation.3">
              <p:embed/>
            </p:oleObj>
          </a:graphicData>
        </a:graphic>
      </p:graphicFrame>
      <p:sp>
        <p:nvSpPr>
          <p:cNvPr id="127085" name="Rectangle 64"/>
          <p:cNvSpPr>
            <a:spLocks noChangeArrowheads="1"/>
          </p:cNvSpPr>
          <p:nvPr/>
        </p:nvSpPr>
        <p:spPr bwMode="auto">
          <a:xfrm>
            <a:off x="0" y="3176588"/>
            <a:ext cx="11522075" cy="0"/>
          </a:xfrm>
          <a:prstGeom prst="rect">
            <a:avLst/>
          </a:prstGeom>
          <a:noFill/>
          <a:ln w="9525">
            <a:noFill/>
            <a:miter lim="800000"/>
            <a:headEnd/>
            <a:tailEnd/>
          </a:ln>
        </p:spPr>
        <p:txBody>
          <a:bodyPr wrap="none" anchor="ctr">
            <a:spAutoFit/>
          </a:bodyPr>
          <a:lstStyle/>
          <a:p>
            <a:endParaRPr lang="pt-BR"/>
          </a:p>
        </p:txBody>
      </p:sp>
      <p:sp>
        <p:nvSpPr>
          <p:cNvPr id="127086" name="AutoShape 20"/>
          <p:cNvSpPr>
            <a:spLocks noChangeArrowheads="1"/>
          </p:cNvSpPr>
          <p:nvPr/>
        </p:nvSpPr>
        <p:spPr bwMode="auto">
          <a:xfrm>
            <a:off x="146050" y="2205038"/>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27087" name="Line 76"/>
          <p:cNvSpPr>
            <a:spLocks noChangeShapeType="1"/>
          </p:cNvSpPr>
          <p:nvPr/>
        </p:nvSpPr>
        <p:spPr bwMode="auto">
          <a:xfrm flipV="1">
            <a:off x="431800" y="1909763"/>
            <a:ext cx="0" cy="360362"/>
          </a:xfrm>
          <a:prstGeom prst="line">
            <a:avLst/>
          </a:prstGeom>
          <a:noFill/>
          <a:ln w="63500">
            <a:solidFill>
              <a:schemeClr val="tx1"/>
            </a:solidFill>
            <a:round/>
            <a:headEnd/>
            <a:tailEnd type="diamond" w="med" len="med"/>
          </a:ln>
        </p:spPr>
        <p:txBody>
          <a:bodyPr/>
          <a:lstStyle/>
          <a:p>
            <a:endParaRPr lang="pt-BR"/>
          </a:p>
        </p:txBody>
      </p:sp>
      <p:sp>
        <p:nvSpPr>
          <p:cNvPr id="127088" name="Line 77"/>
          <p:cNvSpPr>
            <a:spLocks noChangeShapeType="1"/>
          </p:cNvSpPr>
          <p:nvPr/>
        </p:nvSpPr>
        <p:spPr bwMode="auto">
          <a:xfrm flipV="1">
            <a:off x="1509713" y="1909763"/>
            <a:ext cx="0" cy="360362"/>
          </a:xfrm>
          <a:prstGeom prst="line">
            <a:avLst/>
          </a:prstGeom>
          <a:noFill/>
          <a:ln w="63500">
            <a:solidFill>
              <a:schemeClr val="tx1"/>
            </a:solidFill>
            <a:round/>
            <a:headEnd/>
            <a:tailEnd type="diamond" w="med" len="med"/>
          </a:ln>
        </p:spPr>
        <p:txBody>
          <a:bodyPr/>
          <a:lstStyle/>
          <a:p>
            <a:endParaRPr lang="pt-BR"/>
          </a:p>
        </p:txBody>
      </p:sp>
      <p:sp>
        <p:nvSpPr>
          <p:cNvPr id="127089" name="Line 78"/>
          <p:cNvSpPr>
            <a:spLocks noChangeShapeType="1"/>
          </p:cNvSpPr>
          <p:nvPr/>
        </p:nvSpPr>
        <p:spPr bwMode="auto">
          <a:xfrm flipV="1">
            <a:off x="2590800" y="1909763"/>
            <a:ext cx="0" cy="360362"/>
          </a:xfrm>
          <a:prstGeom prst="line">
            <a:avLst/>
          </a:prstGeom>
          <a:noFill/>
          <a:ln w="63500">
            <a:solidFill>
              <a:schemeClr val="tx1"/>
            </a:solidFill>
            <a:round/>
            <a:headEnd/>
            <a:tailEnd type="diamond" w="med" len="med"/>
          </a:ln>
        </p:spPr>
        <p:txBody>
          <a:bodyPr/>
          <a:lstStyle/>
          <a:p>
            <a:endParaRPr lang="pt-BR"/>
          </a:p>
        </p:txBody>
      </p:sp>
      <p:sp>
        <p:nvSpPr>
          <p:cNvPr id="127090" name="Line 81"/>
          <p:cNvSpPr>
            <a:spLocks noChangeShapeType="1"/>
          </p:cNvSpPr>
          <p:nvPr/>
        </p:nvSpPr>
        <p:spPr bwMode="auto">
          <a:xfrm flipV="1">
            <a:off x="3671888" y="1909763"/>
            <a:ext cx="0" cy="360362"/>
          </a:xfrm>
          <a:prstGeom prst="line">
            <a:avLst/>
          </a:prstGeom>
          <a:noFill/>
          <a:ln w="63500">
            <a:solidFill>
              <a:schemeClr val="tx1"/>
            </a:solidFill>
            <a:round/>
            <a:headEnd/>
            <a:tailEnd type="diamond" w="med" len="med"/>
          </a:ln>
        </p:spPr>
        <p:txBody>
          <a:bodyPr/>
          <a:lstStyle/>
          <a:p>
            <a:endParaRPr lang="pt-BR"/>
          </a:p>
        </p:txBody>
      </p:sp>
      <p:sp>
        <p:nvSpPr>
          <p:cNvPr id="127091" name="Rectangle 5"/>
          <p:cNvSpPr>
            <a:spLocks noChangeArrowheads="1"/>
          </p:cNvSpPr>
          <p:nvPr/>
        </p:nvSpPr>
        <p:spPr bwMode="auto">
          <a:xfrm>
            <a:off x="434975" y="25908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7092" name="Line 101"/>
          <p:cNvSpPr>
            <a:spLocks noChangeShapeType="1"/>
          </p:cNvSpPr>
          <p:nvPr/>
        </p:nvSpPr>
        <p:spPr bwMode="auto">
          <a:xfrm>
            <a:off x="1154113" y="2771775"/>
            <a:ext cx="360362" cy="0"/>
          </a:xfrm>
          <a:prstGeom prst="line">
            <a:avLst/>
          </a:prstGeom>
          <a:noFill/>
          <a:ln w="9525">
            <a:solidFill>
              <a:schemeClr val="tx1"/>
            </a:solidFill>
            <a:round/>
            <a:headEnd/>
            <a:tailEnd type="triangle" w="med" len="med"/>
          </a:ln>
        </p:spPr>
        <p:txBody>
          <a:bodyPr/>
          <a:lstStyle/>
          <a:p>
            <a:endParaRPr lang="pt-BR"/>
          </a:p>
        </p:txBody>
      </p:sp>
      <p:sp>
        <p:nvSpPr>
          <p:cNvPr id="127093" name="Line 102"/>
          <p:cNvSpPr>
            <a:spLocks noChangeShapeType="1"/>
          </p:cNvSpPr>
          <p:nvPr/>
        </p:nvSpPr>
        <p:spPr bwMode="auto">
          <a:xfrm flipH="1">
            <a:off x="433388" y="2771775"/>
            <a:ext cx="360362" cy="0"/>
          </a:xfrm>
          <a:prstGeom prst="line">
            <a:avLst/>
          </a:prstGeom>
          <a:noFill/>
          <a:ln w="9525">
            <a:solidFill>
              <a:schemeClr val="tx1"/>
            </a:solidFill>
            <a:round/>
            <a:headEnd/>
            <a:tailEnd type="triangle" w="med" len="med"/>
          </a:ln>
        </p:spPr>
        <p:txBody>
          <a:bodyPr/>
          <a:lstStyle/>
          <a:p>
            <a:endParaRPr lang="pt-BR"/>
          </a:p>
        </p:txBody>
      </p:sp>
      <p:sp>
        <p:nvSpPr>
          <p:cNvPr id="127094" name="Rectangle 5"/>
          <p:cNvSpPr>
            <a:spLocks noChangeArrowheads="1"/>
          </p:cNvSpPr>
          <p:nvPr/>
        </p:nvSpPr>
        <p:spPr bwMode="auto">
          <a:xfrm>
            <a:off x="1514475" y="25908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7095" name="Line 104"/>
          <p:cNvSpPr>
            <a:spLocks noChangeShapeType="1"/>
          </p:cNvSpPr>
          <p:nvPr/>
        </p:nvSpPr>
        <p:spPr bwMode="auto">
          <a:xfrm>
            <a:off x="2233613" y="2771775"/>
            <a:ext cx="360362" cy="0"/>
          </a:xfrm>
          <a:prstGeom prst="line">
            <a:avLst/>
          </a:prstGeom>
          <a:noFill/>
          <a:ln w="9525">
            <a:solidFill>
              <a:schemeClr val="tx1"/>
            </a:solidFill>
            <a:round/>
            <a:headEnd/>
            <a:tailEnd type="triangle" w="med" len="med"/>
          </a:ln>
        </p:spPr>
        <p:txBody>
          <a:bodyPr/>
          <a:lstStyle/>
          <a:p>
            <a:endParaRPr lang="pt-BR"/>
          </a:p>
        </p:txBody>
      </p:sp>
      <p:sp>
        <p:nvSpPr>
          <p:cNvPr id="127096" name="Line 105"/>
          <p:cNvSpPr>
            <a:spLocks noChangeShapeType="1"/>
          </p:cNvSpPr>
          <p:nvPr/>
        </p:nvSpPr>
        <p:spPr bwMode="auto">
          <a:xfrm flipH="1">
            <a:off x="1512888" y="2771775"/>
            <a:ext cx="360362" cy="0"/>
          </a:xfrm>
          <a:prstGeom prst="line">
            <a:avLst/>
          </a:prstGeom>
          <a:noFill/>
          <a:ln w="9525">
            <a:solidFill>
              <a:schemeClr val="tx1"/>
            </a:solidFill>
            <a:round/>
            <a:headEnd/>
            <a:tailEnd type="triangle" w="med" len="med"/>
          </a:ln>
        </p:spPr>
        <p:txBody>
          <a:bodyPr/>
          <a:lstStyle/>
          <a:p>
            <a:endParaRPr lang="pt-BR"/>
          </a:p>
        </p:txBody>
      </p:sp>
      <p:sp>
        <p:nvSpPr>
          <p:cNvPr id="127097" name="Rectangle 5"/>
          <p:cNvSpPr>
            <a:spLocks noChangeArrowheads="1"/>
          </p:cNvSpPr>
          <p:nvPr/>
        </p:nvSpPr>
        <p:spPr bwMode="auto">
          <a:xfrm>
            <a:off x="2593975" y="25908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7098" name="Line 108"/>
          <p:cNvSpPr>
            <a:spLocks noChangeShapeType="1"/>
          </p:cNvSpPr>
          <p:nvPr/>
        </p:nvSpPr>
        <p:spPr bwMode="auto">
          <a:xfrm>
            <a:off x="3313113" y="2771775"/>
            <a:ext cx="360362" cy="0"/>
          </a:xfrm>
          <a:prstGeom prst="line">
            <a:avLst/>
          </a:prstGeom>
          <a:noFill/>
          <a:ln w="9525">
            <a:solidFill>
              <a:schemeClr val="tx1"/>
            </a:solidFill>
            <a:round/>
            <a:headEnd/>
            <a:tailEnd type="triangle" w="med" len="med"/>
          </a:ln>
        </p:spPr>
        <p:txBody>
          <a:bodyPr/>
          <a:lstStyle/>
          <a:p>
            <a:endParaRPr lang="pt-BR"/>
          </a:p>
        </p:txBody>
      </p:sp>
      <p:sp>
        <p:nvSpPr>
          <p:cNvPr id="127099" name="Line 109"/>
          <p:cNvSpPr>
            <a:spLocks noChangeShapeType="1"/>
          </p:cNvSpPr>
          <p:nvPr/>
        </p:nvSpPr>
        <p:spPr bwMode="auto">
          <a:xfrm flipH="1">
            <a:off x="2592388" y="2771775"/>
            <a:ext cx="360362" cy="0"/>
          </a:xfrm>
          <a:prstGeom prst="line">
            <a:avLst/>
          </a:prstGeom>
          <a:noFill/>
          <a:ln w="9525">
            <a:solidFill>
              <a:schemeClr val="tx1"/>
            </a:solidFill>
            <a:round/>
            <a:headEnd/>
            <a:tailEnd type="triangle" w="med" len="med"/>
          </a:ln>
        </p:spPr>
        <p:txBody>
          <a:bodyPr/>
          <a:lstStyle/>
          <a:p>
            <a:endParaRPr lang="pt-BR"/>
          </a:p>
        </p:txBody>
      </p:sp>
      <p:sp>
        <p:nvSpPr>
          <p:cNvPr id="127100" name="Line 117"/>
          <p:cNvSpPr>
            <a:spLocks noChangeShapeType="1"/>
          </p:cNvSpPr>
          <p:nvPr/>
        </p:nvSpPr>
        <p:spPr bwMode="auto">
          <a:xfrm flipV="1">
            <a:off x="4751388" y="1909763"/>
            <a:ext cx="0" cy="360362"/>
          </a:xfrm>
          <a:prstGeom prst="line">
            <a:avLst/>
          </a:prstGeom>
          <a:noFill/>
          <a:ln w="63500">
            <a:solidFill>
              <a:schemeClr val="tx1"/>
            </a:solidFill>
            <a:round/>
            <a:headEnd/>
            <a:tailEnd type="diamond" w="med" len="med"/>
          </a:ln>
        </p:spPr>
        <p:txBody>
          <a:bodyPr/>
          <a:lstStyle/>
          <a:p>
            <a:endParaRPr lang="pt-BR"/>
          </a:p>
        </p:txBody>
      </p:sp>
      <p:sp>
        <p:nvSpPr>
          <p:cNvPr id="127101" name="Line 118"/>
          <p:cNvSpPr>
            <a:spLocks noChangeShapeType="1"/>
          </p:cNvSpPr>
          <p:nvPr/>
        </p:nvSpPr>
        <p:spPr bwMode="auto">
          <a:xfrm>
            <a:off x="3313113" y="2771775"/>
            <a:ext cx="360362" cy="0"/>
          </a:xfrm>
          <a:prstGeom prst="line">
            <a:avLst/>
          </a:prstGeom>
          <a:noFill/>
          <a:ln w="9525">
            <a:solidFill>
              <a:schemeClr val="tx1"/>
            </a:solidFill>
            <a:round/>
            <a:headEnd/>
            <a:tailEnd type="triangle" w="med" len="med"/>
          </a:ln>
        </p:spPr>
        <p:txBody>
          <a:bodyPr/>
          <a:lstStyle/>
          <a:p>
            <a:endParaRPr lang="pt-BR"/>
          </a:p>
        </p:txBody>
      </p:sp>
      <p:sp>
        <p:nvSpPr>
          <p:cNvPr id="127102" name="Rectangle 5"/>
          <p:cNvSpPr>
            <a:spLocks noChangeArrowheads="1"/>
          </p:cNvSpPr>
          <p:nvPr/>
        </p:nvSpPr>
        <p:spPr bwMode="auto">
          <a:xfrm>
            <a:off x="3673475" y="2590800"/>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7103" name="Line 120"/>
          <p:cNvSpPr>
            <a:spLocks noChangeShapeType="1"/>
          </p:cNvSpPr>
          <p:nvPr/>
        </p:nvSpPr>
        <p:spPr bwMode="auto">
          <a:xfrm>
            <a:off x="4392613" y="2771775"/>
            <a:ext cx="360362" cy="0"/>
          </a:xfrm>
          <a:prstGeom prst="line">
            <a:avLst/>
          </a:prstGeom>
          <a:noFill/>
          <a:ln w="9525">
            <a:solidFill>
              <a:schemeClr val="tx1"/>
            </a:solidFill>
            <a:round/>
            <a:headEnd/>
            <a:tailEnd type="triangle" w="med" len="med"/>
          </a:ln>
        </p:spPr>
        <p:txBody>
          <a:bodyPr/>
          <a:lstStyle/>
          <a:p>
            <a:endParaRPr lang="pt-BR"/>
          </a:p>
        </p:txBody>
      </p:sp>
      <p:sp>
        <p:nvSpPr>
          <p:cNvPr id="127104" name="Line 121"/>
          <p:cNvSpPr>
            <a:spLocks noChangeShapeType="1"/>
          </p:cNvSpPr>
          <p:nvPr/>
        </p:nvSpPr>
        <p:spPr bwMode="auto">
          <a:xfrm flipH="1">
            <a:off x="3671888" y="2771775"/>
            <a:ext cx="360362" cy="0"/>
          </a:xfrm>
          <a:prstGeom prst="line">
            <a:avLst/>
          </a:prstGeom>
          <a:noFill/>
          <a:ln w="9525">
            <a:solidFill>
              <a:schemeClr val="tx1"/>
            </a:solidFill>
            <a:round/>
            <a:headEnd/>
            <a:tailEnd type="triangle" w="med" len="med"/>
          </a:ln>
        </p:spPr>
        <p:txBody>
          <a:bodyPr/>
          <a:lstStyle/>
          <a:p>
            <a:endParaRPr lang="pt-BR"/>
          </a:p>
        </p:txBody>
      </p:sp>
      <p:sp>
        <p:nvSpPr>
          <p:cNvPr id="127105" name="AutoShape 73"/>
          <p:cNvSpPr>
            <a:spLocks noChangeArrowheads="1"/>
          </p:cNvSpPr>
          <p:nvPr/>
        </p:nvSpPr>
        <p:spPr bwMode="auto">
          <a:xfrm>
            <a:off x="290513" y="2276475"/>
            <a:ext cx="4608512" cy="144463"/>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127106" name="Rectangle 5"/>
          <p:cNvSpPr>
            <a:spLocks noChangeArrowheads="1"/>
          </p:cNvSpPr>
          <p:nvPr/>
        </p:nvSpPr>
        <p:spPr bwMode="auto">
          <a:xfrm>
            <a:off x="142875" y="1341438"/>
            <a:ext cx="576263" cy="442912"/>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27107" name="Rectangle 5"/>
          <p:cNvSpPr>
            <a:spLocks noChangeArrowheads="1"/>
          </p:cNvSpPr>
          <p:nvPr/>
        </p:nvSpPr>
        <p:spPr bwMode="auto">
          <a:xfrm>
            <a:off x="1222375" y="1341438"/>
            <a:ext cx="576263" cy="442912"/>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27108" name="Rectangle 5"/>
          <p:cNvSpPr>
            <a:spLocks noChangeArrowheads="1"/>
          </p:cNvSpPr>
          <p:nvPr/>
        </p:nvSpPr>
        <p:spPr bwMode="auto">
          <a:xfrm>
            <a:off x="2303463" y="1341438"/>
            <a:ext cx="576262" cy="442912"/>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27109" name="Rectangle 5"/>
          <p:cNvSpPr>
            <a:spLocks noChangeArrowheads="1"/>
          </p:cNvSpPr>
          <p:nvPr/>
        </p:nvSpPr>
        <p:spPr bwMode="auto">
          <a:xfrm>
            <a:off x="3382963" y="1341438"/>
            <a:ext cx="576262" cy="442912"/>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27110" name="Rectangle 5"/>
          <p:cNvSpPr>
            <a:spLocks noChangeArrowheads="1"/>
          </p:cNvSpPr>
          <p:nvPr/>
        </p:nvSpPr>
        <p:spPr bwMode="auto">
          <a:xfrm>
            <a:off x="4464050" y="1341438"/>
            <a:ext cx="576263" cy="442912"/>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27111" name="Line 108"/>
          <p:cNvSpPr>
            <a:spLocks noChangeShapeType="1"/>
          </p:cNvSpPr>
          <p:nvPr/>
        </p:nvSpPr>
        <p:spPr bwMode="auto">
          <a:xfrm>
            <a:off x="4394200" y="2781300"/>
            <a:ext cx="360363" cy="0"/>
          </a:xfrm>
          <a:prstGeom prst="line">
            <a:avLst/>
          </a:prstGeom>
          <a:noFill/>
          <a:ln w="9525">
            <a:solidFill>
              <a:schemeClr val="tx1"/>
            </a:solidFill>
            <a:round/>
            <a:headEnd/>
            <a:tailEnd type="triangle" w="med" len="med"/>
          </a:ln>
        </p:spPr>
        <p:txBody>
          <a:bodyPr/>
          <a:lstStyle/>
          <a:p>
            <a:endParaRPr lang="pt-BR"/>
          </a:p>
        </p:txBody>
      </p:sp>
      <p:sp>
        <p:nvSpPr>
          <p:cNvPr id="127112" name="AutoShape 20"/>
          <p:cNvSpPr>
            <a:spLocks noChangeArrowheads="1"/>
          </p:cNvSpPr>
          <p:nvPr/>
        </p:nvSpPr>
        <p:spPr bwMode="auto">
          <a:xfrm>
            <a:off x="144463" y="5767388"/>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27113" name="Line 76"/>
          <p:cNvSpPr>
            <a:spLocks noChangeShapeType="1"/>
          </p:cNvSpPr>
          <p:nvPr/>
        </p:nvSpPr>
        <p:spPr bwMode="auto">
          <a:xfrm flipV="1">
            <a:off x="1870075" y="5472113"/>
            <a:ext cx="0" cy="360362"/>
          </a:xfrm>
          <a:prstGeom prst="line">
            <a:avLst/>
          </a:prstGeom>
          <a:noFill/>
          <a:ln w="63500">
            <a:solidFill>
              <a:schemeClr val="tx1"/>
            </a:solidFill>
            <a:round/>
            <a:headEnd/>
            <a:tailEnd type="diamond" w="med" len="med"/>
          </a:ln>
        </p:spPr>
        <p:txBody>
          <a:bodyPr/>
          <a:lstStyle/>
          <a:p>
            <a:endParaRPr lang="pt-BR"/>
          </a:p>
        </p:txBody>
      </p:sp>
      <p:sp>
        <p:nvSpPr>
          <p:cNvPr id="127114" name="Line 77"/>
          <p:cNvSpPr>
            <a:spLocks noChangeShapeType="1"/>
          </p:cNvSpPr>
          <p:nvPr/>
        </p:nvSpPr>
        <p:spPr bwMode="auto">
          <a:xfrm flipV="1">
            <a:off x="2947988" y="5472113"/>
            <a:ext cx="0" cy="360362"/>
          </a:xfrm>
          <a:prstGeom prst="line">
            <a:avLst/>
          </a:prstGeom>
          <a:noFill/>
          <a:ln w="63500">
            <a:solidFill>
              <a:schemeClr val="tx1"/>
            </a:solidFill>
            <a:round/>
            <a:headEnd/>
            <a:tailEnd type="diamond" w="med" len="med"/>
          </a:ln>
        </p:spPr>
        <p:txBody>
          <a:bodyPr/>
          <a:lstStyle/>
          <a:p>
            <a:endParaRPr lang="pt-BR"/>
          </a:p>
        </p:txBody>
      </p:sp>
      <p:sp>
        <p:nvSpPr>
          <p:cNvPr id="127115" name="Line 78"/>
          <p:cNvSpPr>
            <a:spLocks noChangeShapeType="1"/>
          </p:cNvSpPr>
          <p:nvPr/>
        </p:nvSpPr>
        <p:spPr bwMode="auto">
          <a:xfrm flipV="1">
            <a:off x="4029075" y="5472113"/>
            <a:ext cx="0" cy="360362"/>
          </a:xfrm>
          <a:prstGeom prst="line">
            <a:avLst/>
          </a:prstGeom>
          <a:noFill/>
          <a:ln w="63500">
            <a:solidFill>
              <a:schemeClr val="tx1"/>
            </a:solidFill>
            <a:round/>
            <a:headEnd/>
            <a:tailEnd type="diamond" w="med" len="med"/>
          </a:ln>
        </p:spPr>
        <p:txBody>
          <a:bodyPr/>
          <a:lstStyle/>
          <a:p>
            <a:endParaRPr lang="pt-BR"/>
          </a:p>
        </p:txBody>
      </p:sp>
      <p:sp>
        <p:nvSpPr>
          <p:cNvPr id="127116" name="Line 81"/>
          <p:cNvSpPr>
            <a:spLocks noChangeShapeType="1"/>
          </p:cNvSpPr>
          <p:nvPr/>
        </p:nvSpPr>
        <p:spPr bwMode="auto">
          <a:xfrm flipV="1">
            <a:off x="5110163" y="5472113"/>
            <a:ext cx="0" cy="360362"/>
          </a:xfrm>
          <a:prstGeom prst="line">
            <a:avLst/>
          </a:prstGeom>
          <a:noFill/>
          <a:ln w="63500">
            <a:solidFill>
              <a:schemeClr val="tx1"/>
            </a:solidFill>
            <a:round/>
            <a:headEnd/>
            <a:tailEnd type="diamond" w="med" len="med"/>
          </a:ln>
        </p:spPr>
        <p:txBody>
          <a:bodyPr/>
          <a:lstStyle/>
          <a:p>
            <a:endParaRPr lang="pt-BR"/>
          </a:p>
        </p:txBody>
      </p:sp>
      <p:sp>
        <p:nvSpPr>
          <p:cNvPr id="127117" name="Line 117"/>
          <p:cNvSpPr>
            <a:spLocks noChangeShapeType="1"/>
          </p:cNvSpPr>
          <p:nvPr/>
        </p:nvSpPr>
        <p:spPr bwMode="auto">
          <a:xfrm flipV="1">
            <a:off x="6189663" y="5472113"/>
            <a:ext cx="0" cy="360362"/>
          </a:xfrm>
          <a:prstGeom prst="line">
            <a:avLst/>
          </a:prstGeom>
          <a:noFill/>
          <a:ln w="63500">
            <a:solidFill>
              <a:schemeClr val="tx1"/>
            </a:solidFill>
            <a:round/>
            <a:headEnd/>
            <a:tailEnd type="diamond" w="med" len="med"/>
          </a:ln>
        </p:spPr>
        <p:txBody>
          <a:bodyPr/>
          <a:lstStyle/>
          <a:p>
            <a:endParaRPr lang="pt-BR"/>
          </a:p>
        </p:txBody>
      </p:sp>
      <p:sp>
        <p:nvSpPr>
          <p:cNvPr id="127118" name="AutoShape 73"/>
          <p:cNvSpPr>
            <a:spLocks noChangeArrowheads="1"/>
          </p:cNvSpPr>
          <p:nvPr/>
        </p:nvSpPr>
        <p:spPr bwMode="auto">
          <a:xfrm>
            <a:off x="285750" y="5840413"/>
            <a:ext cx="6048375" cy="144462"/>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127119" name="Rectangle 5"/>
          <p:cNvSpPr>
            <a:spLocks noChangeArrowheads="1"/>
          </p:cNvSpPr>
          <p:nvPr/>
        </p:nvSpPr>
        <p:spPr bwMode="auto">
          <a:xfrm>
            <a:off x="1581150" y="4903788"/>
            <a:ext cx="576263" cy="442912"/>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27120" name="Rectangle 5"/>
          <p:cNvSpPr>
            <a:spLocks noChangeArrowheads="1"/>
          </p:cNvSpPr>
          <p:nvPr/>
        </p:nvSpPr>
        <p:spPr bwMode="auto">
          <a:xfrm>
            <a:off x="2660650" y="4903788"/>
            <a:ext cx="576263" cy="442912"/>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27121" name="Rectangle 5"/>
          <p:cNvSpPr>
            <a:spLocks noChangeArrowheads="1"/>
          </p:cNvSpPr>
          <p:nvPr/>
        </p:nvSpPr>
        <p:spPr bwMode="auto">
          <a:xfrm>
            <a:off x="3741738" y="4903788"/>
            <a:ext cx="576262" cy="442912"/>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27122" name="Rectangle 5"/>
          <p:cNvSpPr>
            <a:spLocks noChangeArrowheads="1"/>
          </p:cNvSpPr>
          <p:nvPr/>
        </p:nvSpPr>
        <p:spPr bwMode="auto">
          <a:xfrm>
            <a:off x="4821238" y="4903788"/>
            <a:ext cx="576262" cy="442912"/>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27123" name="Rectangle 5"/>
          <p:cNvSpPr>
            <a:spLocks noChangeArrowheads="1"/>
          </p:cNvSpPr>
          <p:nvPr/>
        </p:nvSpPr>
        <p:spPr bwMode="auto">
          <a:xfrm>
            <a:off x="5902325" y="4903788"/>
            <a:ext cx="576263" cy="442912"/>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27124" name="Rectangle 5"/>
          <p:cNvSpPr>
            <a:spLocks noChangeArrowheads="1"/>
          </p:cNvSpPr>
          <p:nvPr/>
        </p:nvSpPr>
        <p:spPr bwMode="auto">
          <a:xfrm>
            <a:off x="1871663" y="59848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7125" name="Line 101"/>
          <p:cNvSpPr>
            <a:spLocks noChangeShapeType="1"/>
          </p:cNvSpPr>
          <p:nvPr/>
        </p:nvSpPr>
        <p:spPr bwMode="auto">
          <a:xfrm>
            <a:off x="2590800" y="6165850"/>
            <a:ext cx="360363" cy="0"/>
          </a:xfrm>
          <a:prstGeom prst="line">
            <a:avLst/>
          </a:prstGeom>
          <a:noFill/>
          <a:ln w="9525">
            <a:solidFill>
              <a:schemeClr val="tx1"/>
            </a:solidFill>
            <a:round/>
            <a:headEnd/>
            <a:tailEnd type="triangle" w="med" len="med"/>
          </a:ln>
        </p:spPr>
        <p:txBody>
          <a:bodyPr/>
          <a:lstStyle/>
          <a:p>
            <a:endParaRPr lang="pt-BR"/>
          </a:p>
        </p:txBody>
      </p:sp>
      <p:sp>
        <p:nvSpPr>
          <p:cNvPr id="127126" name="Line 102"/>
          <p:cNvSpPr>
            <a:spLocks noChangeShapeType="1"/>
          </p:cNvSpPr>
          <p:nvPr/>
        </p:nvSpPr>
        <p:spPr bwMode="auto">
          <a:xfrm flipH="1">
            <a:off x="1870075" y="6165850"/>
            <a:ext cx="360363" cy="0"/>
          </a:xfrm>
          <a:prstGeom prst="line">
            <a:avLst/>
          </a:prstGeom>
          <a:noFill/>
          <a:ln w="9525">
            <a:solidFill>
              <a:schemeClr val="tx1"/>
            </a:solidFill>
            <a:round/>
            <a:headEnd/>
            <a:tailEnd type="triangle" w="med" len="med"/>
          </a:ln>
        </p:spPr>
        <p:txBody>
          <a:bodyPr/>
          <a:lstStyle/>
          <a:p>
            <a:endParaRPr lang="pt-BR"/>
          </a:p>
        </p:txBody>
      </p:sp>
      <p:sp>
        <p:nvSpPr>
          <p:cNvPr id="127127" name="Rectangle 5"/>
          <p:cNvSpPr>
            <a:spLocks noChangeArrowheads="1"/>
          </p:cNvSpPr>
          <p:nvPr/>
        </p:nvSpPr>
        <p:spPr bwMode="auto">
          <a:xfrm>
            <a:off x="2949575" y="59848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7128" name="Line 104"/>
          <p:cNvSpPr>
            <a:spLocks noChangeShapeType="1"/>
          </p:cNvSpPr>
          <p:nvPr/>
        </p:nvSpPr>
        <p:spPr bwMode="auto">
          <a:xfrm>
            <a:off x="3670300" y="6165850"/>
            <a:ext cx="360363" cy="0"/>
          </a:xfrm>
          <a:prstGeom prst="line">
            <a:avLst/>
          </a:prstGeom>
          <a:noFill/>
          <a:ln w="9525">
            <a:solidFill>
              <a:schemeClr val="tx1"/>
            </a:solidFill>
            <a:round/>
            <a:headEnd/>
            <a:tailEnd type="triangle" w="med" len="med"/>
          </a:ln>
        </p:spPr>
        <p:txBody>
          <a:bodyPr/>
          <a:lstStyle/>
          <a:p>
            <a:endParaRPr lang="pt-BR"/>
          </a:p>
        </p:txBody>
      </p:sp>
      <p:sp>
        <p:nvSpPr>
          <p:cNvPr id="127129" name="Line 105"/>
          <p:cNvSpPr>
            <a:spLocks noChangeShapeType="1"/>
          </p:cNvSpPr>
          <p:nvPr/>
        </p:nvSpPr>
        <p:spPr bwMode="auto">
          <a:xfrm flipH="1">
            <a:off x="2949575" y="6165850"/>
            <a:ext cx="360363" cy="0"/>
          </a:xfrm>
          <a:prstGeom prst="line">
            <a:avLst/>
          </a:prstGeom>
          <a:noFill/>
          <a:ln w="9525">
            <a:solidFill>
              <a:schemeClr val="tx1"/>
            </a:solidFill>
            <a:round/>
            <a:headEnd/>
            <a:tailEnd type="triangle" w="med" len="med"/>
          </a:ln>
        </p:spPr>
        <p:txBody>
          <a:bodyPr/>
          <a:lstStyle/>
          <a:p>
            <a:endParaRPr lang="pt-BR"/>
          </a:p>
        </p:txBody>
      </p:sp>
      <p:sp>
        <p:nvSpPr>
          <p:cNvPr id="127130" name="Rectangle 5"/>
          <p:cNvSpPr>
            <a:spLocks noChangeArrowheads="1"/>
          </p:cNvSpPr>
          <p:nvPr/>
        </p:nvSpPr>
        <p:spPr bwMode="auto">
          <a:xfrm>
            <a:off x="4030663" y="59848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7131" name="Line 108"/>
          <p:cNvSpPr>
            <a:spLocks noChangeShapeType="1"/>
          </p:cNvSpPr>
          <p:nvPr/>
        </p:nvSpPr>
        <p:spPr bwMode="auto">
          <a:xfrm>
            <a:off x="4749800" y="6165850"/>
            <a:ext cx="360363" cy="0"/>
          </a:xfrm>
          <a:prstGeom prst="line">
            <a:avLst/>
          </a:prstGeom>
          <a:noFill/>
          <a:ln w="9525">
            <a:solidFill>
              <a:schemeClr val="tx1"/>
            </a:solidFill>
            <a:round/>
            <a:headEnd/>
            <a:tailEnd type="triangle" w="med" len="med"/>
          </a:ln>
        </p:spPr>
        <p:txBody>
          <a:bodyPr/>
          <a:lstStyle/>
          <a:p>
            <a:endParaRPr lang="pt-BR"/>
          </a:p>
        </p:txBody>
      </p:sp>
      <p:sp>
        <p:nvSpPr>
          <p:cNvPr id="127132" name="Line 109"/>
          <p:cNvSpPr>
            <a:spLocks noChangeShapeType="1"/>
          </p:cNvSpPr>
          <p:nvPr/>
        </p:nvSpPr>
        <p:spPr bwMode="auto">
          <a:xfrm flipH="1">
            <a:off x="4029075" y="6165850"/>
            <a:ext cx="360363" cy="0"/>
          </a:xfrm>
          <a:prstGeom prst="line">
            <a:avLst/>
          </a:prstGeom>
          <a:noFill/>
          <a:ln w="9525">
            <a:solidFill>
              <a:schemeClr val="tx1"/>
            </a:solidFill>
            <a:round/>
            <a:headEnd/>
            <a:tailEnd type="triangle" w="med" len="med"/>
          </a:ln>
        </p:spPr>
        <p:txBody>
          <a:bodyPr/>
          <a:lstStyle/>
          <a:p>
            <a:endParaRPr lang="pt-BR"/>
          </a:p>
        </p:txBody>
      </p:sp>
      <p:sp>
        <p:nvSpPr>
          <p:cNvPr id="127133" name="Line 118"/>
          <p:cNvSpPr>
            <a:spLocks noChangeShapeType="1"/>
          </p:cNvSpPr>
          <p:nvPr/>
        </p:nvSpPr>
        <p:spPr bwMode="auto">
          <a:xfrm>
            <a:off x="4749800" y="6165850"/>
            <a:ext cx="360363" cy="0"/>
          </a:xfrm>
          <a:prstGeom prst="line">
            <a:avLst/>
          </a:prstGeom>
          <a:noFill/>
          <a:ln w="9525">
            <a:solidFill>
              <a:schemeClr val="tx1"/>
            </a:solidFill>
            <a:round/>
            <a:headEnd/>
            <a:tailEnd type="triangle" w="med" len="med"/>
          </a:ln>
        </p:spPr>
        <p:txBody>
          <a:bodyPr/>
          <a:lstStyle/>
          <a:p>
            <a:endParaRPr lang="pt-BR"/>
          </a:p>
        </p:txBody>
      </p:sp>
      <p:sp>
        <p:nvSpPr>
          <p:cNvPr id="127134" name="Rectangle 5"/>
          <p:cNvSpPr>
            <a:spLocks noChangeArrowheads="1"/>
          </p:cNvSpPr>
          <p:nvPr/>
        </p:nvSpPr>
        <p:spPr bwMode="auto">
          <a:xfrm>
            <a:off x="5110163" y="59848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7135" name="Line 120"/>
          <p:cNvSpPr>
            <a:spLocks noChangeShapeType="1"/>
          </p:cNvSpPr>
          <p:nvPr/>
        </p:nvSpPr>
        <p:spPr bwMode="auto">
          <a:xfrm>
            <a:off x="5829300" y="6165850"/>
            <a:ext cx="360363" cy="0"/>
          </a:xfrm>
          <a:prstGeom prst="line">
            <a:avLst/>
          </a:prstGeom>
          <a:noFill/>
          <a:ln w="9525">
            <a:solidFill>
              <a:schemeClr val="tx1"/>
            </a:solidFill>
            <a:round/>
            <a:headEnd/>
            <a:tailEnd type="triangle" w="med" len="med"/>
          </a:ln>
        </p:spPr>
        <p:txBody>
          <a:bodyPr/>
          <a:lstStyle/>
          <a:p>
            <a:endParaRPr lang="pt-BR"/>
          </a:p>
        </p:txBody>
      </p:sp>
      <p:sp>
        <p:nvSpPr>
          <p:cNvPr id="127136" name="Line 121"/>
          <p:cNvSpPr>
            <a:spLocks noChangeShapeType="1"/>
          </p:cNvSpPr>
          <p:nvPr/>
        </p:nvSpPr>
        <p:spPr bwMode="auto">
          <a:xfrm flipH="1">
            <a:off x="5108575" y="6165850"/>
            <a:ext cx="360363" cy="0"/>
          </a:xfrm>
          <a:prstGeom prst="line">
            <a:avLst/>
          </a:prstGeom>
          <a:noFill/>
          <a:ln w="9525">
            <a:solidFill>
              <a:schemeClr val="tx1"/>
            </a:solidFill>
            <a:round/>
            <a:headEnd/>
            <a:tailEnd type="triangle" w="med" len="med"/>
          </a:ln>
        </p:spPr>
        <p:txBody>
          <a:bodyPr/>
          <a:lstStyle/>
          <a:p>
            <a:endParaRPr lang="pt-BR"/>
          </a:p>
        </p:txBody>
      </p:sp>
      <p:sp>
        <p:nvSpPr>
          <p:cNvPr id="127137" name="Line 108"/>
          <p:cNvSpPr>
            <a:spLocks noChangeShapeType="1"/>
          </p:cNvSpPr>
          <p:nvPr/>
        </p:nvSpPr>
        <p:spPr bwMode="auto">
          <a:xfrm>
            <a:off x="5830888" y="6175375"/>
            <a:ext cx="360362" cy="0"/>
          </a:xfrm>
          <a:prstGeom prst="line">
            <a:avLst/>
          </a:prstGeom>
          <a:noFill/>
          <a:ln w="9525">
            <a:solidFill>
              <a:schemeClr val="tx1"/>
            </a:solidFill>
            <a:round/>
            <a:headEnd/>
            <a:tailEnd type="triangle" w="med" len="med"/>
          </a:ln>
        </p:spPr>
        <p:txBody>
          <a:bodyPr/>
          <a:lstStyle/>
          <a:p>
            <a:endParaRPr lang="pt-BR"/>
          </a:p>
        </p:txBody>
      </p:sp>
      <p:sp>
        <p:nvSpPr>
          <p:cNvPr id="127138" name="Rectangle 5"/>
          <p:cNvSpPr>
            <a:spLocks noChangeArrowheads="1"/>
          </p:cNvSpPr>
          <p:nvPr/>
        </p:nvSpPr>
        <p:spPr bwMode="auto">
          <a:xfrm>
            <a:off x="501650" y="5946775"/>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 &gt; Se</a:t>
            </a:r>
            <a:endParaRPr lang="pt-BR" sz="2000" b="1" i="1">
              <a:latin typeface="Calibri" pitchFamily="34" charset="0"/>
            </a:endParaRPr>
          </a:p>
        </p:txBody>
      </p:sp>
      <p:sp>
        <p:nvSpPr>
          <p:cNvPr id="127139" name="Line 120"/>
          <p:cNvSpPr>
            <a:spLocks noChangeShapeType="1"/>
          </p:cNvSpPr>
          <p:nvPr/>
        </p:nvSpPr>
        <p:spPr bwMode="auto">
          <a:xfrm>
            <a:off x="1509713" y="6165850"/>
            <a:ext cx="360362" cy="0"/>
          </a:xfrm>
          <a:prstGeom prst="line">
            <a:avLst/>
          </a:prstGeom>
          <a:noFill/>
          <a:ln w="9525">
            <a:solidFill>
              <a:schemeClr val="tx1"/>
            </a:solidFill>
            <a:round/>
            <a:headEnd/>
            <a:tailEnd type="triangle" w="med" len="med"/>
          </a:ln>
        </p:spPr>
        <p:txBody>
          <a:bodyPr/>
          <a:lstStyle/>
          <a:p>
            <a:endParaRPr lang="pt-BR"/>
          </a:p>
        </p:txBody>
      </p:sp>
      <p:sp>
        <p:nvSpPr>
          <p:cNvPr id="127140" name="Line 121"/>
          <p:cNvSpPr>
            <a:spLocks noChangeShapeType="1"/>
          </p:cNvSpPr>
          <p:nvPr/>
        </p:nvSpPr>
        <p:spPr bwMode="auto">
          <a:xfrm flipH="1">
            <a:off x="212725" y="6200775"/>
            <a:ext cx="360363" cy="0"/>
          </a:xfrm>
          <a:prstGeom prst="line">
            <a:avLst/>
          </a:prstGeom>
          <a:noFill/>
          <a:ln w="9525">
            <a:solidFill>
              <a:schemeClr val="tx1"/>
            </a:solidFill>
            <a:round/>
            <a:headEnd/>
            <a:tailEnd type="triangle" w="med" len="med"/>
          </a:ln>
        </p:spPr>
        <p:txBody>
          <a:bodyPr/>
          <a:lstStyle/>
          <a:p>
            <a:endParaRPr lang="pt-BR"/>
          </a:p>
        </p:txBody>
      </p:sp>
      <p:sp>
        <p:nvSpPr>
          <p:cNvPr id="127141" name="Rectangle 5"/>
          <p:cNvSpPr>
            <a:spLocks noChangeArrowheads="1"/>
          </p:cNvSpPr>
          <p:nvPr/>
        </p:nvSpPr>
        <p:spPr bwMode="auto">
          <a:xfrm>
            <a:off x="6553200" y="476250"/>
            <a:ext cx="4897438" cy="1616075"/>
          </a:xfrm>
          <a:prstGeom prst="rect">
            <a:avLst/>
          </a:prstGeom>
          <a:noFill/>
          <a:ln w="9525">
            <a:noFill/>
            <a:miter lim="800000"/>
            <a:headEnd/>
            <a:tailEnd/>
          </a:ln>
        </p:spPr>
        <p:txBody>
          <a:bodyPr>
            <a:spAutoFit/>
          </a:bodyPr>
          <a:lstStyle/>
          <a:p>
            <a:pPr algn="just"/>
            <a:r>
              <a:rPr lang="pt-BR" sz="2000" b="1">
                <a:latin typeface="Calibri" pitchFamily="34" charset="0"/>
              </a:rPr>
              <a:t>Nos casos em que o 1° Aspersor estiver a um Espaçamento qualquer diferente do Espaçamento inteiro, pode-se calcular o F como se fosse para o Espaçamento inteiro...</a:t>
            </a:r>
          </a:p>
          <a:p>
            <a:pPr algn="just"/>
            <a:r>
              <a:rPr lang="pt-BR" sz="2000" b="1">
                <a:latin typeface="Calibri" pitchFamily="34" charset="0"/>
              </a:rPr>
              <a:t>E depois faz-se o ajuste do F:</a:t>
            </a:r>
          </a:p>
        </p:txBody>
      </p:sp>
      <p:sp>
        <p:nvSpPr>
          <p:cNvPr id="127142" name="Rectangle 101"/>
          <p:cNvSpPr>
            <a:spLocks noChangeArrowheads="1"/>
          </p:cNvSpPr>
          <p:nvPr/>
        </p:nvSpPr>
        <p:spPr bwMode="auto">
          <a:xfrm>
            <a:off x="0" y="2900363"/>
            <a:ext cx="11522075" cy="0"/>
          </a:xfrm>
          <a:prstGeom prst="rect">
            <a:avLst/>
          </a:prstGeom>
          <a:noFill/>
          <a:ln w="9525">
            <a:noFill/>
            <a:miter lim="800000"/>
            <a:headEnd/>
            <a:tailEnd/>
          </a:ln>
        </p:spPr>
        <p:txBody>
          <a:bodyPr wrap="none" anchor="ctr">
            <a:spAutoFit/>
          </a:bodyPr>
          <a:lstStyle/>
          <a:p>
            <a:endParaRPr lang="pt-BR"/>
          </a:p>
        </p:txBody>
      </p:sp>
      <p:sp>
        <p:nvSpPr>
          <p:cNvPr id="127143" name="Rectangle 103"/>
          <p:cNvSpPr>
            <a:spLocks noChangeArrowheads="1"/>
          </p:cNvSpPr>
          <p:nvPr/>
        </p:nvSpPr>
        <p:spPr bwMode="auto">
          <a:xfrm>
            <a:off x="0" y="2900363"/>
            <a:ext cx="11522075" cy="0"/>
          </a:xfrm>
          <a:prstGeom prst="rect">
            <a:avLst/>
          </a:prstGeom>
          <a:noFill/>
          <a:ln w="9525">
            <a:noFill/>
            <a:miter lim="800000"/>
            <a:headEnd/>
            <a:tailEnd/>
          </a:ln>
        </p:spPr>
        <p:txBody>
          <a:bodyPr wrap="none" anchor="ctr">
            <a:spAutoFit/>
          </a:bodyPr>
          <a:lstStyle/>
          <a:p>
            <a:endParaRPr lang="pt-BR"/>
          </a:p>
        </p:txBody>
      </p:sp>
      <p:graphicFrame>
        <p:nvGraphicFramePr>
          <p:cNvPr id="127078" name="Object 102"/>
          <p:cNvGraphicFramePr>
            <a:graphicFrameLocks noChangeAspect="1"/>
          </p:cNvGraphicFramePr>
          <p:nvPr/>
        </p:nvGraphicFramePr>
        <p:xfrm>
          <a:off x="6553200" y="4149725"/>
          <a:ext cx="4581525" cy="1057275"/>
        </p:xfrm>
        <a:graphic>
          <a:graphicData uri="http://schemas.openxmlformats.org/presentationml/2006/ole">
            <p:oleObj spid="_x0000_s127078" name="Equation" r:id="rId4" imgW="1701800" imgH="393700" progId="Equation.3">
              <p:embed/>
            </p:oleObj>
          </a:graphicData>
        </a:graphic>
      </p:graphicFrame>
      <p:sp>
        <p:nvSpPr>
          <p:cNvPr id="127144" name="Rectangle 5"/>
          <p:cNvSpPr>
            <a:spLocks noChangeArrowheads="1"/>
          </p:cNvSpPr>
          <p:nvPr/>
        </p:nvSpPr>
        <p:spPr bwMode="auto">
          <a:xfrm>
            <a:off x="6553200" y="5446713"/>
            <a:ext cx="4897438" cy="1006475"/>
          </a:xfrm>
          <a:prstGeom prst="rect">
            <a:avLst/>
          </a:prstGeom>
          <a:noFill/>
          <a:ln w="9525">
            <a:noFill/>
            <a:miter lim="800000"/>
            <a:headEnd/>
            <a:tailEnd/>
          </a:ln>
        </p:spPr>
        <p:txBody>
          <a:bodyPr>
            <a:spAutoFit/>
          </a:bodyPr>
          <a:lstStyle/>
          <a:p>
            <a:pPr algn="just"/>
            <a:r>
              <a:rPr lang="pt-BR" sz="2000" b="1">
                <a:solidFill>
                  <a:srgbClr val="000099"/>
                </a:solidFill>
                <a:latin typeface="Calibri" pitchFamily="34" charset="0"/>
              </a:rPr>
              <a:t>Y = razão entre a distância da primeira saída até o início da tubulação e o espaçamento entre as demais saídas.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04"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26005"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BB455BB9-05E5-4C48-9D7D-BEA33648398A}" type="slidenum">
              <a:rPr lang="pt-BR" sz="1200" b="1">
                <a:solidFill>
                  <a:srgbClr val="898989"/>
                </a:solidFill>
                <a:latin typeface="Calibri" pitchFamily="34" charset="0"/>
              </a:rPr>
              <a:pPr algn="r"/>
              <a:t>8</a:t>
            </a:fld>
            <a:endParaRPr lang="pt-BR" sz="1200" b="1">
              <a:solidFill>
                <a:srgbClr val="898989"/>
              </a:solidFill>
              <a:latin typeface="Calibri" pitchFamily="34" charset="0"/>
            </a:endParaRPr>
          </a:p>
        </p:txBody>
      </p:sp>
      <p:sp>
        <p:nvSpPr>
          <p:cNvPr id="126006" name="AutoShape 20"/>
          <p:cNvSpPr>
            <a:spLocks noChangeArrowheads="1"/>
          </p:cNvSpPr>
          <p:nvPr/>
        </p:nvSpPr>
        <p:spPr bwMode="auto">
          <a:xfrm>
            <a:off x="792163" y="4149725"/>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26007" name="Rectangle 5"/>
          <p:cNvSpPr>
            <a:spLocks noChangeArrowheads="1"/>
          </p:cNvSpPr>
          <p:nvPr/>
        </p:nvSpPr>
        <p:spPr bwMode="auto">
          <a:xfrm>
            <a:off x="7129463" y="4149725"/>
            <a:ext cx="4321175" cy="396875"/>
          </a:xfrm>
          <a:prstGeom prst="rect">
            <a:avLst/>
          </a:prstGeom>
          <a:noFill/>
          <a:ln w="9525">
            <a:noFill/>
            <a:miter lim="800000"/>
            <a:headEnd/>
            <a:tailEnd/>
          </a:ln>
        </p:spPr>
        <p:txBody>
          <a:bodyPr>
            <a:spAutoFit/>
          </a:bodyPr>
          <a:lstStyle/>
          <a:p>
            <a:r>
              <a:rPr lang="pt-BR" sz="2000" b="1">
                <a:latin typeface="Calibri" pitchFamily="34" charset="0"/>
              </a:rPr>
              <a:t>1° Aspersor a um Espaçamento inteiro</a:t>
            </a:r>
          </a:p>
        </p:txBody>
      </p:sp>
      <p:sp>
        <p:nvSpPr>
          <p:cNvPr id="126008" name="Line 76"/>
          <p:cNvSpPr>
            <a:spLocks noChangeShapeType="1"/>
          </p:cNvSpPr>
          <p:nvPr/>
        </p:nvSpPr>
        <p:spPr bwMode="auto">
          <a:xfrm flipV="1">
            <a:off x="2016125" y="3854450"/>
            <a:ext cx="0" cy="360363"/>
          </a:xfrm>
          <a:prstGeom prst="line">
            <a:avLst/>
          </a:prstGeom>
          <a:noFill/>
          <a:ln w="63500">
            <a:solidFill>
              <a:schemeClr val="tx1"/>
            </a:solidFill>
            <a:round/>
            <a:headEnd/>
            <a:tailEnd type="diamond" w="med" len="med"/>
          </a:ln>
        </p:spPr>
        <p:txBody>
          <a:bodyPr/>
          <a:lstStyle/>
          <a:p>
            <a:endParaRPr lang="pt-BR"/>
          </a:p>
        </p:txBody>
      </p:sp>
      <p:sp>
        <p:nvSpPr>
          <p:cNvPr id="126009" name="Line 77"/>
          <p:cNvSpPr>
            <a:spLocks noChangeShapeType="1"/>
          </p:cNvSpPr>
          <p:nvPr/>
        </p:nvSpPr>
        <p:spPr bwMode="auto">
          <a:xfrm flipV="1">
            <a:off x="3094038" y="3854450"/>
            <a:ext cx="0" cy="360363"/>
          </a:xfrm>
          <a:prstGeom prst="line">
            <a:avLst/>
          </a:prstGeom>
          <a:noFill/>
          <a:ln w="63500">
            <a:solidFill>
              <a:schemeClr val="tx1"/>
            </a:solidFill>
            <a:round/>
            <a:headEnd/>
            <a:tailEnd type="diamond" w="med" len="med"/>
          </a:ln>
        </p:spPr>
        <p:txBody>
          <a:bodyPr/>
          <a:lstStyle/>
          <a:p>
            <a:endParaRPr lang="pt-BR"/>
          </a:p>
        </p:txBody>
      </p:sp>
      <p:sp>
        <p:nvSpPr>
          <p:cNvPr id="126010" name="Line 78"/>
          <p:cNvSpPr>
            <a:spLocks noChangeShapeType="1"/>
          </p:cNvSpPr>
          <p:nvPr/>
        </p:nvSpPr>
        <p:spPr bwMode="auto">
          <a:xfrm flipV="1">
            <a:off x="4175125" y="3854450"/>
            <a:ext cx="0" cy="360363"/>
          </a:xfrm>
          <a:prstGeom prst="line">
            <a:avLst/>
          </a:prstGeom>
          <a:noFill/>
          <a:ln w="63500">
            <a:solidFill>
              <a:schemeClr val="tx1"/>
            </a:solidFill>
            <a:round/>
            <a:headEnd/>
            <a:tailEnd type="diamond" w="med" len="med"/>
          </a:ln>
        </p:spPr>
        <p:txBody>
          <a:bodyPr/>
          <a:lstStyle/>
          <a:p>
            <a:endParaRPr lang="pt-BR"/>
          </a:p>
        </p:txBody>
      </p:sp>
      <p:sp>
        <p:nvSpPr>
          <p:cNvPr id="126011" name="Line 81"/>
          <p:cNvSpPr>
            <a:spLocks noChangeShapeType="1"/>
          </p:cNvSpPr>
          <p:nvPr/>
        </p:nvSpPr>
        <p:spPr bwMode="auto">
          <a:xfrm flipV="1">
            <a:off x="5256213" y="3854450"/>
            <a:ext cx="0" cy="360363"/>
          </a:xfrm>
          <a:prstGeom prst="line">
            <a:avLst/>
          </a:prstGeom>
          <a:noFill/>
          <a:ln w="63500">
            <a:solidFill>
              <a:schemeClr val="tx1"/>
            </a:solidFill>
            <a:round/>
            <a:headEnd/>
            <a:tailEnd type="diamond" w="med" len="med"/>
          </a:ln>
        </p:spPr>
        <p:txBody>
          <a:bodyPr/>
          <a:lstStyle/>
          <a:p>
            <a:endParaRPr lang="pt-BR"/>
          </a:p>
        </p:txBody>
      </p:sp>
      <p:sp>
        <p:nvSpPr>
          <p:cNvPr id="126012" name="Rectangle 5"/>
          <p:cNvSpPr>
            <a:spLocks noChangeArrowheads="1"/>
          </p:cNvSpPr>
          <p:nvPr/>
        </p:nvSpPr>
        <p:spPr bwMode="auto">
          <a:xfrm>
            <a:off x="2019300" y="45354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13" name="Line 101"/>
          <p:cNvSpPr>
            <a:spLocks noChangeShapeType="1"/>
          </p:cNvSpPr>
          <p:nvPr/>
        </p:nvSpPr>
        <p:spPr bwMode="auto">
          <a:xfrm>
            <a:off x="2738438" y="4716463"/>
            <a:ext cx="360362" cy="0"/>
          </a:xfrm>
          <a:prstGeom prst="line">
            <a:avLst/>
          </a:prstGeom>
          <a:noFill/>
          <a:ln w="9525">
            <a:solidFill>
              <a:schemeClr val="tx1"/>
            </a:solidFill>
            <a:round/>
            <a:headEnd/>
            <a:tailEnd type="triangle" w="med" len="med"/>
          </a:ln>
        </p:spPr>
        <p:txBody>
          <a:bodyPr/>
          <a:lstStyle/>
          <a:p>
            <a:endParaRPr lang="pt-BR"/>
          </a:p>
        </p:txBody>
      </p:sp>
      <p:sp>
        <p:nvSpPr>
          <p:cNvPr id="126014" name="Line 102"/>
          <p:cNvSpPr>
            <a:spLocks noChangeShapeType="1"/>
          </p:cNvSpPr>
          <p:nvPr/>
        </p:nvSpPr>
        <p:spPr bwMode="auto">
          <a:xfrm flipH="1">
            <a:off x="2017713" y="4716463"/>
            <a:ext cx="360362" cy="0"/>
          </a:xfrm>
          <a:prstGeom prst="line">
            <a:avLst/>
          </a:prstGeom>
          <a:noFill/>
          <a:ln w="9525">
            <a:solidFill>
              <a:schemeClr val="tx1"/>
            </a:solidFill>
            <a:round/>
            <a:headEnd/>
            <a:tailEnd type="triangle" w="med" len="med"/>
          </a:ln>
        </p:spPr>
        <p:txBody>
          <a:bodyPr/>
          <a:lstStyle/>
          <a:p>
            <a:endParaRPr lang="pt-BR"/>
          </a:p>
        </p:txBody>
      </p:sp>
      <p:sp>
        <p:nvSpPr>
          <p:cNvPr id="126015" name="Rectangle 5"/>
          <p:cNvSpPr>
            <a:spLocks noChangeArrowheads="1"/>
          </p:cNvSpPr>
          <p:nvPr/>
        </p:nvSpPr>
        <p:spPr bwMode="auto">
          <a:xfrm>
            <a:off x="3098800" y="45354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16" name="Line 104"/>
          <p:cNvSpPr>
            <a:spLocks noChangeShapeType="1"/>
          </p:cNvSpPr>
          <p:nvPr/>
        </p:nvSpPr>
        <p:spPr bwMode="auto">
          <a:xfrm>
            <a:off x="3817938" y="4716463"/>
            <a:ext cx="360362" cy="0"/>
          </a:xfrm>
          <a:prstGeom prst="line">
            <a:avLst/>
          </a:prstGeom>
          <a:noFill/>
          <a:ln w="9525">
            <a:solidFill>
              <a:schemeClr val="tx1"/>
            </a:solidFill>
            <a:round/>
            <a:headEnd/>
            <a:tailEnd type="triangle" w="med" len="med"/>
          </a:ln>
        </p:spPr>
        <p:txBody>
          <a:bodyPr/>
          <a:lstStyle/>
          <a:p>
            <a:endParaRPr lang="pt-BR"/>
          </a:p>
        </p:txBody>
      </p:sp>
      <p:sp>
        <p:nvSpPr>
          <p:cNvPr id="126017" name="Line 105"/>
          <p:cNvSpPr>
            <a:spLocks noChangeShapeType="1"/>
          </p:cNvSpPr>
          <p:nvPr/>
        </p:nvSpPr>
        <p:spPr bwMode="auto">
          <a:xfrm flipH="1">
            <a:off x="3097213" y="4716463"/>
            <a:ext cx="360362" cy="0"/>
          </a:xfrm>
          <a:prstGeom prst="line">
            <a:avLst/>
          </a:prstGeom>
          <a:noFill/>
          <a:ln w="9525">
            <a:solidFill>
              <a:schemeClr val="tx1"/>
            </a:solidFill>
            <a:round/>
            <a:headEnd/>
            <a:tailEnd type="triangle" w="med" len="med"/>
          </a:ln>
        </p:spPr>
        <p:txBody>
          <a:bodyPr/>
          <a:lstStyle/>
          <a:p>
            <a:endParaRPr lang="pt-BR"/>
          </a:p>
        </p:txBody>
      </p:sp>
      <p:sp>
        <p:nvSpPr>
          <p:cNvPr id="126018" name="Rectangle 5"/>
          <p:cNvSpPr>
            <a:spLocks noChangeArrowheads="1"/>
          </p:cNvSpPr>
          <p:nvPr/>
        </p:nvSpPr>
        <p:spPr bwMode="auto">
          <a:xfrm>
            <a:off x="4178300" y="45354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19" name="Line 108"/>
          <p:cNvSpPr>
            <a:spLocks noChangeShapeType="1"/>
          </p:cNvSpPr>
          <p:nvPr/>
        </p:nvSpPr>
        <p:spPr bwMode="auto">
          <a:xfrm>
            <a:off x="4897438" y="4716463"/>
            <a:ext cx="360362" cy="0"/>
          </a:xfrm>
          <a:prstGeom prst="line">
            <a:avLst/>
          </a:prstGeom>
          <a:noFill/>
          <a:ln w="9525">
            <a:solidFill>
              <a:schemeClr val="tx1"/>
            </a:solidFill>
            <a:round/>
            <a:headEnd/>
            <a:tailEnd type="triangle" w="med" len="med"/>
          </a:ln>
        </p:spPr>
        <p:txBody>
          <a:bodyPr/>
          <a:lstStyle/>
          <a:p>
            <a:endParaRPr lang="pt-BR"/>
          </a:p>
        </p:txBody>
      </p:sp>
      <p:sp>
        <p:nvSpPr>
          <p:cNvPr id="126020" name="Line 109"/>
          <p:cNvSpPr>
            <a:spLocks noChangeShapeType="1"/>
          </p:cNvSpPr>
          <p:nvPr/>
        </p:nvSpPr>
        <p:spPr bwMode="auto">
          <a:xfrm flipH="1">
            <a:off x="4176713" y="4716463"/>
            <a:ext cx="360362" cy="0"/>
          </a:xfrm>
          <a:prstGeom prst="line">
            <a:avLst/>
          </a:prstGeom>
          <a:noFill/>
          <a:ln w="9525">
            <a:solidFill>
              <a:schemeClr val="tx1"/>
            </a:solidFill>
            <a:round/>
            <a:headEnd/>
            <a:tailEnd type="triangle" w="med" len="med"/>
          </a:ln>
        </p:spPr>
        <p:txBody>
          <a:bodyPr/>
          <a:lstStyle/>
          <a:p>
            <a:endParaRPr lang="pt-BR"/>
          </a:p>
        </p:txBody>
      </p:sp>
      <p:sp>
        <p:nvSpPr>
          <p:cNvPr id="126021" name="Line 117"/>
          <p:cNvSpPr>
            <a:spLocks noChangeShapeType="1"/>
          </p:cNvSpPr>
          <p:nvPr/>
        </p:nvSpPr>
        <p:spPr bwMode="auto">
          <a:xfrm flipV="1">
            <a:off x="6335713" y="3854450"/>
            <a:ext cx="0" cy="360363"/>
          </a:xfrm>
          <a:prstGeom prst="line">
            <a:avLst/>
          </a:prstGeom>
          <a:noFill/>
          <a:ln w="63500">
            <a:solidFill>
              <a:schemeClr val="tx1"/>
            </a:solidFill>
            <a:round/>
            <a:headEnd/>
            <a:tailEnd type="diamond" w="med" len="med"/>
          </a:ln>
        </p:spPr>
        <p:txBody>
          <a:bodyPr/>
          <a:lstStyle/>
          <a:p>
            <a:endParaRPr lang="pt-BR"/>
          </a:p>
        </p:txBody>
      </p:sp>
      <p:sp>
        <p:nvSpPr>
          <p:cNvPr id="126022" name="Line 118"/>
          <p:cNvSpPr>
            <a:spLocks noChangeShapeType="1"/>
          </p:cNvSpPr>
          <p:nvPr/>
        </p:nvSpPr>
        <p:spPr bwMode="auto">
          <a:xfrm>
            <a:off x="4897438" y="4716463"/>
            <a:ext cx="360362" cy="0"/>
          </a:xfrm>
          <a:prstGeom prst="line">
            <a:avLst/>
          </a:prstGeom>
          <a:noFill/>
          <a:ln w="9525">
            <a:solidFill>
              <a:schemeClr val="tx1"/>
            </a:solidFill>
            <a:round/>
            <a:headEnd/>
            <a:tailEnd type="triangle" w="med" len="med"/>
          </a:ln>
        </p:spPr>
        <p:txBody>
          <a:bodyPr/>
          <a:lstStyle/>
          <a:p>
            <a:endParaRPr lang="pt-BR"/>
          </a:p>
        </p:txBody>
      </p:sp>
      <p:sp>
        <p:nvSpPr>
          <p:cNvPr id="126023" name="Rectangle 5"/>
          <p:cNvSpPr>
            <a:spLocks noChangeArrowheads="1"/>
          </p:cNvSpPr>
          <p:nvPr/>
        </p:nvSpPr>
        <p:spPr bwMode="auto">
          <a:xfrm>
            <a:off x="5257800" y="45354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24" name="Line 120"/>
          <p:cNvSpPr>
            <a:spLocks noChangeShapeType="1"/>
          </p:cNvSpPr>
          <p:nvPr/>
        </p:nvSpPr>
        <p:spPr bwMode="auto">
          <a:xfrm>
            <a:off x="5976938" y="4716463"/>
            <a:ext cx="360362" cy="0"/>
          </a:xfrm>
          <a:prstGeom prst="line">
            <a:avLst/>
          </a:prstGeom>
          <a:noFill/>
          <a:ln w="9525">
            <a:solidFill>
              <a:schemeClr val="tx1"/>
            </a:solidFill>
            <a:round/>
            <a:headEnd/>
            <a:tailEnd type="triangle" w="med" len="med"/>
          </a:ln>
        </p:spPr>
        <p:txBody>
          <a:bodyPr/>
          <a:lstStyle/>
          <a:p>
            <a:endParaRPr lang="pt-BR"/>
          </a:p>
        </p:txBody>
      </p:sp>
      <p:sp>
        <p:nvSpPr>
          <p:cNvPr id="126025" name="Line 121"/>
          <p:cNvSpPr>
            <a:spLocks noChangeShapeType="1"/>
          </p:cNvSpPr>
          <p:nvPr/>
        </p:nvSpPr>
        <p:spPr bwMode="auto">
          <a:xfrm flipH="1">
            <a:off x="5256213" y="4716463"/>
            <a:ext cx="360362" cy="0"/>
          </a:xfrm>
          <a:prstGeom prst="line">
            <a:avLst/>
          </a:prstGeom>
          <a:noFill/>
          <a:ln w="9525">
            <a:solidFill>
              <a:schemeClr val="tx1"/>
            </a:solidFill>
            <a:round/>
            <a:headEnd/>
            <a:tailEnd type="triangle" w="med" len="med"/>
          </a:ln>
        </p:spPr>
        <p:txBody>
          <a:bodyPr/>
          <a:lstStyle/>
          <a:p>
            <a:endParaRPr lang="pt-BR"/>
          </a:p>
        </p:txBody>
      </p:sp>
      <p:sp>
        <p:nvSpPr>
          <p:cNvPr id="126026" name="AutoShape 73"/>
          <p:cNvSpPr>
            <a:spLocks noChangeArrowheads="1"/>
          </p:cNvSpPr>
          <p:nvPr/>
        </p:nvSpPr>
        <p:spPr bwMode="auto">
          <a:xfrm>
            <a:off x="936625" y="4221163"/>
            <a:ext cx="5616575" cy="144462"/>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126027" name="Rectangle 5"/>
          <p:cNvSpPr>
            <a:spLocks noChangeArrowheads="1"/>
          </p:cNvSpPr>
          <p:nvPr/>
        </p:nvSpPr>
        <p:spPr bwMode="auto">
          <a:xfrm>
            <a:off x="1727200" y="328612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26028" name="Rectangle 5"/>
          <p:cNvSpPr>
            <a:spLocks noChangeArrowheads="1"/>
          </p:cNvSpPr>
          <p:nvPr/>
        </p:nvSpPr>
        <p:spPr bwMode="auto">
          <a:xfrm>
            <a:off x="2806700" y="328612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26029" name="Rectangle 5"/>
          <p:cNvSpPr>
            <a:spLocks noChangeArrowheads="1"/>
          </p:cNvSpPr>
          <p:nvPr/>
        </p:nvSpPr>
        <p:spPr bwMode="auto">
          <a:xfrm>
            <a:off x="3887788" y="328612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26030" name="Rectangle 5"/>
          <p:cNvSpPr>
            <a:spLocks noChangeArrowheads="1"/>
          </p:cNvSpPr>
          <p:nvPr/>
        </p:nvSpPr>
        <p:spPr bwMode="auto">
          <a:xfrm>
            <a:off x="4967288" y="328612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26031" name="Rectangle 5"/>
          <p:cNvSpPr>
            <a:spLocks noChangeArrowheads="1"/>
          </p:cNvSpPr>
          <p:nvPr/>
        </p:nvSpPr>
        <p:spPr bwMode="auto">
          <a:xfrm>
            <a:off x="6048375" y="328612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26032" name="AutoShape 20"/>
          <p:cNvSpPr>
            <a:spLocks noChangeArrowheads="1"/>
          </p:cNvSpPr>
          <p:nvPr/>
        </p:nvSpPr>
        <p:spPr bwMode="auto">
          <a:xfrm>
            <a:off x="1296988" y="5949950"/>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26033" name="Rectangle 5"/>
          <p:cNvSpPr>
            <a:spLocks noChangeArrowheads="1"/>
          </p:cNvSpPr>
          <p:nvPr/>
        </p:nvSpPr>
        <p:spPr bwMode="auto">
          <a:xfrm>
            <a:off x="7200900" y="5734050"/>
            <a:ext cx="4229100" cy="701675"/>
          </a:xfrm>
          <a:prstGeom prst="rect">
            <a:avLst/>
          </a:prstGeom>
          <a:noFill/>
          <a:ln w="9525">
            <a:noFill/>
            <a:miter lim="800000"/>
            <a:headEnd/>
            <a:tailEnd/>
          </a:ln>
        </p:spPr>
        <p:txBody>
          <a:bodyPr>
            <a:spAutoFit/>
          </a:bodyPr>
          <a:lstStyle/>
          <a:p>
            <a:r>
              <a:rPr lang="pt-BR" sz="2000" b="1">
                <a:latin typeface="Calibri" pitchFamily="34" charset="0"/>
              </a:rPr>
              <a:t>1° Aspersor na metade do Espaçamento</a:t>
            </a:r>
          </a:p>
        </p:txBody>
      </p:sp>
      <p:sp>
        <p:nvSpPr>
          <p:cNvPr id="126034" name="Line 76"/>
          <p:cNvSpPr>
            <a:spLocks noChangeShapeType="1"/>
          </p:cNvSpPr>
          <p:nvPr/>
        </p:nvSpPr>
        <p:spPr bwMode="auto">
          <a:xfrm flipV="1">
            <a:off x="2017713" y="5654675"/>
            <a:ext cx="0" cy="360363"/>
          </a:xfrm>
          <a:prstGeom prst="line">
            <a:avLst/>
          </a:prstGeom>
          <a:noFill/>
          <a:ln w="63500">
            <a:solidFill>
              <a:schemeClr val="tx1"/>
            </a:solidFill>
            <a:round/>
            <a:headEnd/>
            <a:tailEnd type="diamond" w="med" len="med"/>
          </a:ln>
        </p:spPr>
        <p:txBody>
          <a:bodyPr/>
          <a:lstStyle/>
          <a:p>
            <a:endParaRPr lang="pt-BR"/>
          </a:p>
        </p:txBody>
      </p:sp>
      <p:sp>
        <p:nvSpPr>
          <p:cNvPr id="126035" name="Line 77"/>
          <p:cNvSpPr>
            <a:spLocks noChangeShapeType="1"/>
          </p:cNvSpPr>
          <p:nvPr/>
        </p:nvSpPr>
        <p:spPr bwMode="auto">
          <a:xfrm flipV="1">
            <a:off x="3095625" y="5654675"/>
            <a:ext cx="0" cy="360363"/>
          </a:xfrm>
          <a:prstGeom prst="line">
            <a:avLst/>
          </a:prstGeom>
          <a:noFill/>
          <a:ln w="63500">
            <a:solidFill>
              <a:schemeClr val="tx1"/>
            </a:solidFill>
            <a:round/>
            <a:headEnd/>
            <a:tailEnd type="diamond" w="med" len="med"/>
          </a:ln>
        </p:spPr>
        <p:txBody>
          <a:bodyPr/>
          <a:lstStyle/>
          <a:p>
            <a:endParaRPr lang="pt-BR"/>
          </a:p>
        </p:txBody>
      </p:sp>
      <p:sp>
        <p:nvSpPr>
          <p:cNvPr id="126036" name="Line 78"/>
          <p:cNvSpPr>
            <a:spLocks noChangeShapeType="1"/>
          </p:cNvSpPr>
          <p:nvPr/>
        </p:nvSpPr>
        <p:spPr bwMode="auto">
          <a:xfrm flipV="1">
            <a:off x="4176713" y="5654675"/>
            <a:ext cx="0" cy="360363"/>
          </a:xfrm>
          <a:prstGeom prst="line">
            <a:avLst/>
          </a:prstGeom>
          <a:noFill/>
          <a:ln w="63500">
            <a:solidFill>
              <a:schemeClr val="tx1"/>
            </a:solidFill>
            <a:round/>
            <a:headEnd/>
            <a:tailEnd type="diamond" w="med" len="med"/>
          </a:ln>
        </p:spPr>
        <p:txBody>
          <a:bodyPr/>
          <a:lstStyle/>
          <a:p>
            <a:endParaRPr lang="pt-BR"/>
          </a:p>
        </p:txBody>
      </p:sp>
      <p:sp>
        <p:nvSpPr>
          <p:cNvPr id="126037" name="Line 81"/>
          <p:cNvSpPr>
            <a:spLocks noChangeShapeType="1"/>
          </p:cNvSpPr>
          <p:nvPr/>
        </p:nvSpPr>
        <p:spPr bwMode="auto">
          <a:xfrm flipV="1">
            <a:off x="5257800" y="5654675"/>
            <a:ext cx="0" cy="360363"/>
          </a:xfrm>
          <a:prstGeom prst="line">
            <a:avLst/>
          </a:prstGeom>
          <a:noFill/>
          <a:ln w="63500">
            <a:solidFill>
              <a:schemeClr val="tx1"/>
            </a:solidFill>
            <a:round/>
            <a:headEnd/>
            <a:tailEnd type="diamond" w="med" len="med"/>
          </a:ln>
        </p:spPr>
        <p:txBody>
          <a:bodyPr/>
          <a:lstStyle/>
          <a:p>
            <a:endParaRPr lang="pt-BR"/>
          </a:p>
        </p:txBody>
      </p:sp>
      <p:sp>
        <p:nvSpPr>
          <p:cNvPr id="126038" name="Rectangle 5"/>
          <p:cNvSpPr>
            <a:spLocks noChangeArrowheads="1"/>
          </p:cNvSpPr>
          <p:nvPr/>
        </p:nvSpPr>
        <p:spPr bwMode="auto">
          <a:xfrm>
            <a:off x="2019300" y="63357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39" name="Line 101"/>
          <p:cNvSpPr>
            <a:spLocks noChangeShapeType="1"/>
          </p:cNvSpPr>
          <p:nvPr/>
        </p:nvSpPr>
        <p:spPr bwMode="auto">
          <a:xfrm>
            <a:off x="2738438" y="6516688"/>
            <a:ext cx="360362" cy="0"/>
          </a:xfrm>
          <a:prstGeom prst="line">
            <a:avLst/>
          </a:prstGeom>
          <a:noFill/>
          <a:ln w="9525">
            <a:solidFill>
              <a:schemeClr val="tx1"/>
            </a:solidFill>
            <a:round/>
            <a:headEnd/>
            <a:tailEnd type="triangle" w="med" len="med"/>
          </a:ln>
        </p:spPr>
        <p:txBody>
          <a:bodyPr/>
          <a:lstStyle/>
          <a:p>
            <a:endParaRPr lang="pt-BR"/>
          </a:p>
        </p:txBody>
      </p:sp>
      <p:sp>
        <p:nvSpPr>
          <p:cNvPr id="126040" name="Line 102"/>
          <p:cNvSpPr>
            <a:spLocks noChangeShapeType="1"/>
          </p:cNvSpPr>
          <p:nvPr/>
        </p:nvSpPr>
        <p:spPr bwMode="auto">
          <a:xfrm flipH="1">
            <a:off x="2017713" y="6516688"/>
            <a:ext cx="360362" cy="0"/>
          </a:xfrm>
          <a:prstGeom prst="line">
            <a:avLst/>
          </a:prstGeom>
          <a:noFill/>
          <a:ln w="9525">
            <a:solidFill>
              <a:schemeClr val="tx1"/>
            </a:solidFill>
            <a:round/>
            <a:headEnd/>
            <a:tailEnd type="triangle" w="med" len="med"/>
          </a:ln>
        </p:spPr>
        <p:txBody>
          <a:bodyPr/>
          <a:lstStyle/>
          <a:p>
            <a:endParaRPr lang="pt-BR"/>
          </a:p>
        </p:txBody>
      </p:sp>
      <p:sp>
        <p:nvSpPr>
          <p:cNvPr id="126041" name="Rectangle 5"/>
          <p:cNvSpPr>
            <a:spLocks noChangeArrowheads="1"/>
          </p:cNvSpPr>
          <p:nvPr/>
        </p:nvSpPr>
        <p:spPr bwMode="auto">
          <a:xfrm>
            <a:off x="3098800" y="63357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42" name="Line 104"/>
          <p:cNvSpPr>
            <a:spLocks noChangeShapeType="1"/>
          </p:cNvSpPr>
          <p:nvPr/>
        </p:nvSpPr>
        <p:spPr bwMode="auto">
          <a:xfrm>
            <a:off x="3817938" y="6516688"/>
            <a:ext cx="360362" cy="0"/>
          </a:xfrm>
          <a:prstGeom prst="line">
            <a:avLst/>
          </a:prstGeom>
          <a:noFill/>
          <a:ln w="9525">
            <a:solidFill>
              <a:schemeClr val="tx1"/>
            </a:solidFill>
            <a:round/>
            <a:headEnd/>
            <a:tailEnd type="triangle" w="med" len="med"/>
          </a:ln>
        </p:spPr>
        <p:txBody>
          <a:bodyPr/>
          <a:lstStyle/>
          <a:p>
            <a:endParaRPr lang="pt-BR"/>
          </a:p>
        </p:txBody>
      </p:sp>
      <p:sp>
        <p:nvSpPr>
          <p:cNvPr id="126043" name="Line 105"/>
          <p:cNvSpPr>
            <a:spLocks noChangeShapeType="1"/>
          </p:cNvSpPr>
          <p:nvPr/>
        </p:nvSpPr>
        <p:spPr bwMode="auto">
          <a:xfrm flipH="1">
            <a:off x="3097213" y="6516688"/>
            <a:ext cx="360362" cy="0"/>
          </a:xfrm>
          <a:prstGeom prst="line">
            <a:avLst/>
          </a:prstGeom>
          <a:noFill/>
          <a:ln w="9525">
            <a:solidFill>
              <a:schemeClr val="tx1"/>
            </a:solidFill>
            <a:round/>
            <a:headEnd/>
            <a:tailEnd type="triangle" w="med" len="med"/>
          </a:ln>
        </p:spPr>
        <p:txBody>
          <a:bodyPr/>
          <a:lstStyle/>
          <a:p>
            <a:endParaRPr lang="pt-BR"/>
          </a:p>
        </p:txBody>
      </p:sp>
      <p:sp>
        <p:nvSpPr>
          <p:cNvPr id="126044" name="Rectangle 5"/>
          <p:cNvSpPr>
            <a:spLocks noChangeArrowheads="1"/>
          </p:cNvSpPr>
          <p:nvPr/>
        </p:nvSpPr>
        <p:spPr bwMode="auto">
          <a:xfrm>
            <a:off x="4178300" y="63357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45" name="Line 108"/>
          <p:cNvSpPr>
            <a:spLocks noChangeShapeType="1"/>
          </p:cNvSpPr>
          <p:nvPr/>
        </p:nvSpPr>
        <p:spPr bwMode="auto">
          <a:xfrm>
            <a:off x="4897438" y="6516688"/>
            <a:ext cx="360362" cy="0"/>
          </a:xfrm>
          <a:prstGeom prst="line">
            <a:avLst/>
          </a:prstGeom>
          <a:noFill/>
          <a:ln w="9525">
            <a:solidFill>
              <a:schemeClr val="tx1"/>
            </a:solidFill>
            <a:round/>
            <a:headEnd/>
            <a:tailEnd type="triangle" w="med" len="med"/>
          </a:ln>
        </p:spPr>
        <p:txBody>
          <a:bodyPr/>
          <a:lstStyle/>
          <a:p>
            <a:endParaRPr lang="pt-BR"/>
          </a:p>
        </p:txBody>
      </p:sp>
      <p:sp>
        <p:nvSpPr>
          <p:cNvPr id="126046" name="Line 109"/>
          <p:cNvSpPr>
            <a:spLocks noChangeShapeType="1"/>
          </p:cNvSpPr>
          <p:nvPr/>
        </p:nvSpPr>
        <p:spPr bwMode="auto">
          <a:xfrm flipH="1">
            <a:off x="4176713" y="6516688"/>
            <a:ext cx="360362" cy="0"/>
          </a:xfrm>
          <a:prstGeom prst="line">
            <a:avLst/>
          </a:prstGeom>
          <a:noFill/>
          <a:ln w="9525">
            <a:solidFill>
              <a:schemeClr val="tx1"/>
            </a:solidFill>
            <a:round/>
            <a:headEnd/>
            <a:tailEnd type="triangle" w="med" len="med"/>
          </a:ln>
        </p:spPr>
        <p:txBody>
          <a:bodyPr/>
          <a:lstStyle/>
          <a:p>
            <a:endParaRPr lang="pt-BR"/>
          </a:p>
        </p:txBody>
      </p:sp>
      <p:sp>
        <p:nvSpPr>
          <p:cNvPr id="126047" name="Line 117"/>
          <p:cNvSpPr>
            <a:spLocks noChangeShapeType="1"/>
          </p:cNvSpPr>
          <p:nvPr/>
        </p:nvSpPr>
        <p:spPr bwMode="auto">
          <a:xfrm flipV="1">
            <a:off x="6337300" y="5654675"/>
            <a:ext cx="0" cy="360363"/>
          </a:xfrm>
          <a:prstGeom prst="line">
            <a:avLst/>
          </a:prstGeom>
          <a:noFill/>
          <a:ln w="63500">
            <a:solidFill>
              <a:schemeClr val="tx1"/>
            </a:solidFill>
            <a:round/>
            <a:headEnd/>
            <a:tailEnd type="diamond" w="med" len="med"/>
          </a:ln>
        </p:spPr>
        <p:txBody>
          <a:bodyPr/>
          <a:lstStyle/>
          <a:p>
            <a:endParaRPr lang="pt-BR"/>
          </a:p>
        </p:txBody>
      </p:sp>
      <p:sp>
        <p:nvSpPr>
          <p:cNvPr id="126048" name="Line 118"/>
          <p:cNvSpPr>
            <a:spLocks noChangeShapeType="1"/>
          </p:cNvSpPr>
          <p:nvPr/>
        </p:nvSpPr>
        <p:spPr bwMode="auto">
          <a:xfrm>
            <a:off x="4897438" y="6516688"/>
            <a:ext cx="360362" cy="0"/>
          </a:xfrm>
          <a:prstGeom prst="line">
            <a:avLst/>
          </a:prstGeom>
          <a:noFill/>
          <a:ln w="9525">
            <a:solidFill>
              <a:schemeClr val="tx1"/>
            </a:solidFill>
            <a:round/>
            <a:headEnd/>
            <a:tailEnd type="triangle" w="med" len="med"/>
          </a:ln>
        </p:spPr>
        <p:txBody>
          <a:bodyPr/>
          <a:lstStyle/>
          <a:p>
            <a:endParaRPr lang="pt-BR"/>
          </a:p>
        </p:txBody>
      </p:sp>
      <p:sp>
        <p:nvSpPr>
          <p:cNvPr id="126049" name="Rectangle 5"/>
          <p:cNvSpPr>
            <a:spLocks noChangeArrowheads="1"/>
          </p:cNvSpPr>
          <p:nvPr/>
        </p:nvSpPr>
        <p:spPr bwMode="auto">
          <a:xfrm>
            <a:off x="5257800" y="63357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50" name="Line 120"/>
          <p:cNvSpPr>
            <a:spLocks noChangeShapeType="1"/>
          </p:cNvSpPr>
          <p:nvPr/>
        </p:nvSpPr>
        <p:spPr bwMode="auto">
          <a:xfrm>
            <a:off x="5976938" y="6516688"/>
            <a:ext cx="360362" cy="0"/>
          </a:xfrm>
          <a:prstGeom prst="line">
            <a:avLst/>
          </a:prstGeom>
          <a:noFill/>
          <a:ln w="9525">
            <a:solidFill>
              <a:schemeClr val="tx1"/>
            </a:solidFill>
            <a:round/>
            <a:headEnd/>
            <a:tailEnd type="triangle" w="med" len="med"/>
          </a:ln>
        </p:spPr>
        <p:txBody>
          <a:bodyPr/>
          <a:lstStyle/>
          <a:p>
            <a:endParaRPr lang="pt-BR"/>
          </a:p>
        </p:txBody>
      </p:sp>
      <p:sp>
        <p:nvSpPr>
          <p:cNvPr id="126051" name="Line 121"/>
          <p:cNvSpPr>
            <a:spLocks noChangeShapeType="1"/>
          </p:cNvSpPr>
          <p:nvPr/>
        </p:nvSpPr>
        <p:spPr bwMode="auto">
          <a:xfrm flipH="1">
            <a:off x="5256213" y="6516688"/>
            <a:ext cx="360362" cy="0"/>
          </a:xfrm>
          <a:prstGeom prst="line">
            <a:avLst/>
          </a:prstGeom>
          <a:noFill/>
          <a:ln w="9525">
            <a:solidFill>
              <a:schemeClr val="tx1"/>
            </a:solidFill>
            <a:round/>
            <a:headEnd/>
            <a:tailEnd type="triangle" w="med" len="med"/>
          </a:ln>
        </p:spPr>
        <p:txBody>
          <a:bodyPr/>
          <a:lstStyle/>
          <a:p>
            <a:endParaRPr lang="pt-BR"/>
          </a:p>
        </p:txBody>
      </p:sp>
      <p:sp>
        <p:nvSpPr>
          <p:cNvPr id="126052" name="AutoShape 73"/>
          <p:cNvSpPr>
            <a:spLocks noChangeArrowheads="1"/>
          </p:cNvSpPr>
          <p:nvPr/>
        </p:nvSpPr>
        <p:spPr bwMode="auto">
          <a:xfrm>
            <a:off x="1512888" y="6022975"/>
            <a:ext cx="5040312" cy="142875"/>
          </a:xfrm>
          <a:prstGeom prst="roundRect">
            <a:avLst>
              <a:gd name="adj" fmla="val 16667"/>
            </a:avLst>
          </a:prstGeom>
          <a:noFill/>
          <a:ln w="25400">
            <a:solidFill>
              <a:schemeClr val="tx1"/>
            </a:solidFill>
            <a:round/>
            <a:headEnd/>
            <a:tailEnd/>
          </a:ln>
        </p:spPr>
        <p:txBody>
          <a:bodyPr wrap="none" anchor="ctr"/>
          <a:lstStyle/>
          <a:p>
            <a:endParaRPr lang="pt-BR"/>
          </a:p>
        </p:txBody>
      </p:sp>
      <p:graphicFrame>
        <p:nvGraphicFramePr>
          <p:cNvPr id="126003" name="Object 51"/>
          <p:cNvGraphicFramePr>
            <a:graphicFrameLocks noChangeAspect="1"/>
          </p:cNvGraphicFramePr>
          <p:nvPr/>
        </p:nvGraphicFramePr>
        <p:xfrm>
          <a:off x="1533525" y="6188075"/>
          <a:ext cx="339725" cy="627063"/>
        </p:xfrm>
        <a:graphic>
          <a:graphicData uri="http://schemas.openxmlformats.org/presentationml/2006/ole">
            <p:oleObj spid="_x0000_s126003" name="Equation" r:id="rId3" imgW="215640" imgH="393480" progId="Equation.3">
              <p:embed/>
            </p:oleObj>
          </a:graphicData>
        </a:graphic>
      </p:graphicFrame>
      <p:sp>
        <p:nvSpPr>
          <p:cNvPr id="126053" name="Line 89"/>
          <p:cNvSpPr>
            <a:spLocks noChangeShapeType="1"/>
          </p:cNvSpPr>
          <p:nvPr/>
        </p:nvSpPr>
        <p:spPr bwMode="auto">
          <a:xfrm>
            <a:off x="2017713" y="6237288"/>
            <a:ext cx="0" cy="647700"/>
          </a:xfrm>
          <a:prstGeom prst="line">
            <a:avLst/>
          </a:prstGeom>
          <a:noFill/>
          <a:ln w="9525">
            <a:solidFill>
              <a:schemeClr val="tx1"/>
            </a:solidFill>
            <a:round/>
            <a:headEnd/>
            <a:tailEnd/>
          </a:ln>
        </p:spPr>
        <p:txBody>
          <a:bodyPr/>
          <a:lstStyle/>
          <a:p>
            <a:endParaRPr lang="pt-BR"/>
          </a:p>
        </p:txBody>
      </p:sp>
      <p:sp>
        <p:nvSpPr>
          <p:cNvPr id="126054" name="Rectangle 5"/>
          <p:cNvSpPr>
            <a:spLocks noChangeArrowheads="1"/>
          </p:cNvSpPr>
          <p:nvPr/>
        </p:nvSpPr>
        <p:spPr bwMode="auto">
          <a:xfrm>
            <a:off x="1728788" y="5086350"/>
            <a:ext cx="576262" cy="442913"/>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26055" name="Rectangle 5"/>
          <p:cNvSpPr>
            <a:spLocks noChangeArrowheads="1"/>
          </p:cNvSpPr>
          <p:nvPr/>
        </p:nvSpPr>
        <p:spPr bwMode="auto">
          <a:xfrm>
            <a:off x="2808288" y="5086350"/>
            <a:ext cx="576262" cy="442913"/>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26056" name="Rectangle 5"/>
          <p:cNvSpPr>
            <a:spLocks noChangeArrowheads="1"/>
          </p:cNvSpPr>
          <p:nvPr/>
        </p:nvSpPr>
        <p:spPr bwMode="auto">
          <a:xfrm>
            <a:off x="3889375" y="5086350"/>
            <a:ext cx="576263" cy="442913"/>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26057" name="Rectangle 5"/>
          <p:cNvSpPr>
            <a:spLocks noChangeArrowheads="1"/>
          </p:cNvSpPr>
          <p:nvPr/>
        </p:nvSpPr>
        <p:spPr bwMode="auto">
          <a:xfrm>
            <a:off x="4968875" y="5086350"/>
            <a:ext cx="576263" cy="442913"/>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26058" name="Rectangle 5"/>
          <p:cNvSpPr>
            <a:spLocks noChangeArrowheads="1"/>
          </p:cNvSpPr>
          <p:nvPr/>
        </p:nvSpPr>
        <p:spPr bwMode="auto">
          <a:xfrm>
            <a:off x="6049963" y="5086350"/>
            <a:ext cx="576262" cy="442913"/>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26059" name="Rectangle 5"/>
          <p:cNvSpPr>
            <a:spLocks noChangeArrowheads="1"/>
          </p:cNvSpPr>
          <p:nvPr/>
        </p:nvSpPr>
        <p:spPr bwMode="auto">
          <a:xfrm>
            <a:off x="866775" y="4545013"/>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60" name="Line 120"/>
          <p:cNvSpPr>
            <a:spLocks noChangeShapeType="1"/>
          </p:cNvSpPr>
          <p:nvPr/>
        </p:nvSpPr>
        <p:spPr bwMode="auto">
          <a:xfrm>
            <a:off x="1585913" y="4725988"/>
            <a:ext cx="360362" cy="0"/>
          </a:xfrm>
          <a:prstGeom prst="line">
            <a:avLst/>
          </a:prstGeom>
          <a:noFill/>
          <a:ln w="9525">
            <a:solidFill>
              <a:schemeClr val="tx1"/>
            </a:solidFill>
            <a:round/>
            <a:headEnd/>
            <a:tailEnd type="triangle" w="med" len="med"/>
          </a:ln>
        </p:spPr>
        <p:txBody>
          <a:bodyPr/>
          <a:lstStyle/>
          <a:p>
            <a:endParaRPr lang="pt-BR"/>
          </a:p>
        </p:txBody>
      </p:sp>
      <p:sp>
        <p:nvSpPr>
          <p:cNvPr id="126061" name="Line 121"/>
          <p:cNvSpPr>
            <a:spLocks noChangeShapeType="1"/>
          </p:cNvSpPr>
          <p:nvPr/>
        </p:nvSpPr>
        <p:spPr bwMode="auto">
          <a:xfrm flipH="1">
            <a:off x="865188" y="4725988"/>
            <a:ext cx="360362" cy="0"/>
          </a:xfrm>
          <a:prstGeom prst="line">
            <a:avLst/>
          </a:prstGeom>
          <a:noFill/>
          <a:ln w="9525">
            <a:solidFill>
              <a:schemeClr val="tx1"/>
            </a:solidFill>
            <a:round/>
            <a:headEnd/>
            <a:tailEnd type="triangle" w="med" len="med"/>
          </a:ln>
        </p:spPr>
        <p:txBody>
          <a:bodyPr/>
          <a:lstStyle/>
          <a:p>
            <a:endParaRPr lang="pt-BR"/>
          </a:p>
        </p:txBody>
      </p:sp>
      <p:sp>
        <p:nvSpPr>
          <p:cNvPr id="126062" name="AutoShape 20"/>
          <p:cNvSpPr>
            <a:spLocks noChangeArrowheads="1"/>
          </p:cNvSpPr>
          <p:nvPr/>
        </p:nvSpPr>
        <p:spPr bwMode="auto">
          <a:xfrm>
            <a:off x="1730375" y="2492375"/>
            <a:ext cx="287338"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26063" name="Rectangle 5"/>
          <p:cNvSpPr>
            <a:spLocks noChangeArrowheads="1"/>
          </p:cNvSpPr>
          <p:nvPr/>
        </p:nvSpPr>
        <p:spPr bwMode="auto">
          <a:xfrm>
            <a:off x="7200900" y="2420938"/>
            <a:ext cx="4321175" cy="396875"/>
          </a:xfrm>
          <a:prstGeom prst="rect">
            <a:avLst/>
          </a:prstGeom>
          <a:noFill/>
          <a:ln w="9525">
            <a:noFill/>
            <a:miter lim="800000"/>
            <a:headEnd/>
            <a:tailEnd/>
          </a:ln>
        </p:spPr>
        <p:txBody>
          <a:bodyPr>
            <a:spAutoFit/>
          </a:bodyPr>
          <a:lstStyle/>
          <a:p>
            <a:r>
              <a:rPr lang="pt-BR" sz="2000" b="1">
                <a:latin typeface="Calibri" pitchFamily="34" charset="0"/>
              </a:rPr>
              <a:t>1° Aspersor no início da Lateral</a:t>
            </a:r>
          </a:p>
        </p:txBody>
      </p:sp>
      <p:sp>
        <p:nvSpPr>
          <p:cNvPr id="126064" name="Line 76"/>
          <p:cNvSpPr>
            <a:spLocks noChangeShapeType="1"/>
          </p:cNvSpPr>
          <p:nvPr/>
        </p:nvSpPr>
        <p:spPr bwMode="auto">
          <a:xfrm flipV="1">
            <a:off x="2016125" y="2197100"/>
            <a:ext cx="0" cy="360363"/>
          </a:xfrm>
          <a:prstGeom prst="line">
            <a:avLst/>
          </a:prstGeom>
          <a:noFill/>
          <a:ln w="63500">
            <a:solidFill>
              <a:schemeClr val="tx1"/>
            </a:solidFill>
            <a:round/>
            <a:headEnd/>
            <a:tailEnd type="diamond" w="med" len="med"/>
          </a:ln>
        </p:spPr>
        <p:txBody>
          <a:bodyPr/>
          <a:lstStyle/>
          <a:p>
            <a:endParaRPr lang="pt-BR"/>
          </a:p>
        </p:txBody>
      </p:sp>
      <p:sp>
        <p:nvSpPr>
          <p:cNvPr id="126065" name="Line 77"/>
          <p:cNvSpPr>
            <a:spLocks noChangeShapeType="1"/>
          </p:cNvSpPr>
          <p:nvPr/>
        </p:nvSpPr>
        <p:spPr bwMode="auto">
          <a:xfrm flipV="1">
            <a:off x="3094038" y="2197100"/>
            <a:ext cx="0" cy="360363"/>
          </a:xfrm>
          <a:prstGeom prst="line">
            <a:avLst/>
          </a:prstGeom>
          <a:noFill/>
          <a:ln w="63500">
            <a:solidFill>
              <a:schemeClr val="tx1"/>
            </a:solidFill>
            <a:round/>
            <a:headEnd/>
            <a:tailEnd type="diamond" w="med" len="med"/>
          </a:ln>
        </p:spPr>
        <p:txBody>
          <a:bodyPr/>
          <a:lstStyle/>
          <a:p>
            <a:endParaRPr lang="pt-BR"/>
          </a:p>
        </p:txBody>
      </p:sp>
      <p:sp>
        <p:nvSpPr>
          <p:cNvPr id="126066" name="Line 78"/>
          <p:cNvSpPr>
            <a:spLocks noChangeShapeType="1"/>
          </p:cNvSpPr>
          <p:nvPr/>
        </p:nvSpPr>
        <p:spPr bwMode="auto">
          <a:xfrm flipV="1">
            <a:off x="4175125" y="2197100"/>
            <a:ext cx="0" cy="360363"/>
          </a:xfrm>
          <a:prstGeom prst="line">
            <a:avLst/>
          </a:prstGeom>
          <a:noFill/>
          <a:ln w="63500">
            <a:solidFill>
              <a:schemeClr val="tx1"/>
            </a:solidFill>
            <a:round/>
            <a:headEnd/>
            <a:tailEnd type="diamond" w="med" len="med"/>
          </a:ln>
        </p:spPr>
        <p:txBody>
          <a:bodyPr/>
          <a:lstStyle/>
          <a:p>
            <a:endParaRPr lang="pt-BR"/>
          </a:p>
        </p:txBody>
      </p:sp>
      <p:sp>
        <p:nvSpPr>
          <p:cNvPr id="126067" name="Line 81"/>
          <p:cNvSpPr>
            <a:spLocks noChangeShapeType="1"/>
          </p:cNvSpPr>
          <p:nvPr/>
        </p:nvSpPr>
        <p:spPr bwMode="auto">
          <a:xfrm flipV="1">
            <a:off x="5256213" y="2197100"/>
            <a:ext cx="0" cy="360363"/>
          </a:xfrm>
          <a:prstGeom prst="line">
            <a:avLst/>
          </a:prstGeom>
          <a:noFill/>
          <a:ln w="63500">
            <a:solidFill>
              <a:schemeClr val="tx1"/>
            </a:solidFill>
            <a:round/>
            <a:headEnd/>
            <a:tailEnd type="diamond" w="med" len="med"/>
          </a:ln>
        </p:spPr>
        <p:txBody>
          <a:bodyPr/>
          <a:lstStyle/>
          <a:p>
            <a:endParaRPr lang="pt-BR"/>
          </a:p>
        </p:txBody>
      </p:sp>
      <p:sp>
        <p:nvSpPr>
          <p:cNvPr id="126068" name="Rectangle 5"/>
          <p:cNvSpPr>
            <a:spLocks noChangeArrowheads="1"/>
          </p:cNvSpPr>
          <p:nvPr/>
        </p:nvSpPr>
        <p:spPr bwMode="auto">
          <a:xfrm>
            <a:off x="2019300"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69" name="Line 101"/>
          <p:cNvSpPr>
            <a:spLocks noChangeShapeType="1"/>
          </p:cNvSpPr>
          <p:nvPr/>
        </p:nvSpPr>
        <p:spPr bwMode="auto">
          <a:xfrm>
            <a:off x="2738438" y="3059113"/>
            <a:ext cx="360362" cy="0"/>
          </a:xfrm>
          <a:prstGeom prst="line">
            <a:avLst/>
          </a:prstGeom>
          <a:noFill/>
          <a:ln w="9525">
            <a:solidFill>
              <a:schemeClr val="tx1"/>
            </a:solidFill>
            <a:round/>
            <a:headEnd/>
            <a:tailEnd type="triangle" w="med" len="med"/>
          </a:ln>
        </p:spPr>
        <p:txBody>
          <a:bodyPr/>
          <a:lstStyle/>
          <a:p>
            <a:endParaRPr lang="pt-BR"/>
          </a:p>
        </p:txBody>
      </p:sp>
      <p:sp>
        <p:nvSpPr>
          <p:cNvPr id="126070" name="Line 102"/>
          <p:cNvSpPr>
            <a:spLocks noChangeShapeType="1"/>
          </p:cNvSpPr>
          <p:nvPr/>
        </p:nvSpPr>
        <p:spPr bwMode="auto">
          <a:xfrm flipH="1">
            <a:off x="2017713" y="3059113"/>
            <a:ext cx="360362" cy="0"/>
          </a:xfrm>
          <a:prstGeom prst="line">
            <a:avLst/>
          </a:prstGeom>
          <a:noFill/>
          <a:ln w="9525">
            <a:solidFill>
              <a:schemeClr val="tx1"/>
            </a:solidFill>
            <a:round/>
            <a:headEnd/>
            <a:tailEnd type="triangle" w="med" len="med"/>
          </a:ln>
        </p:spPr>
        <p:txBody>
          <a:bodyPr/>
          <a:lstStyle/>
          <a:p>
            <a:endParaRPr lang="pt-BR"/>
          </a:p>
        </p:txBody>
      </p:sp>
      <p:sp>
        <p:nvSpPr>
          <p:cNvPr id="126071" name="Rectangle 5"/>
          <p:cNvSpPr>
            <a:spLocks noChangeArrowheads="1"/>
          </p:cNvSpPr>
          <p:nvPr/>
        </p:nvSpPr>
        <p:spPr bwMode="auto">
          <a:xfrm>
            <a:off x="3098800"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72" name="Line 104"/>
          <p:cNvSpPr>
            <a:spLocks noChangeShapeType="1"/>
          </p:cNvSpPr>
          <p:nvPr/>
        </p:nvSpPr>
        <p:spPr bwMode="auto">
          <a:xfrm>
            <a:off x="3817938" y="3059113"/>
            <a:ext cx="360362" cy="0"/>
          </a:xfrm>
          <a:prstGeom prst="line">
            <a:avLst/>
          </a:prstGeom>
          <a:noFill/>
          <a:ln w="9525">
            <a:solidFill>
              <a:schemeClr val="tx1"/>
            </a:solidFill>
            <a:round/>
            <a:headEnd/>
            <a:tailEnd type="triangle" w="med" len="med"/>
          </a:ln>
        </p:spPr>
        <p:txBody>
          <a:bodyPr/>
          <a:lstStyle/>
          <a:p>
            <a:endParaRPr lang="pt-BR"/>
          </a:p>
        </p:txBody>
      </p:sp>
      <p:sp>
        <p:nvSpPr>
          <p:cNvPr id="126073" name="Line 105"/>
          <p:cNvSpPr>
            <a:spLocks noChangeShapeType="1"/>
          </p:cNvSpPr>
          <p:nvPr/>
        </p:nvSpPr>
        <p:spPr bwMode="auto">
          <a:xfrm flipH="1">
            <a:off x="3097213" y="3059113"/>
            <a:ext cx="360362" cy="0"/>
          </a:xfrm>
          <a:prstGeom prst="line">
            <a:avLst/>
          </a:prstGeom>
          <a:noFill/>
          <a:ln w="9525">
            <a:solidFill>
              <a:schemeClr val="tx1"/>
            </a:solidFill>
            <a:round/>
            <a:headEnd/>
            <a:tailEnd type="triangle" w="med" len="med"/>
          </a:ln>
        </p:spPr>
        <p:txBody>
          <a:bodyPr/>
          <a:lstStyle/>
          <a:p>
            <a:endParaRPr lang="pt-BR"/>
          </a:p>
        </p:txBody>
      </p:sp>
      <p:sp>
        <p:nvSpPr>
          <p:cNvPr id="126074" name="Rectangle 5"/>
          <p:cNvSpPr>
            <a:spLocks noChangeArrowheads="1"/>
          </p:cNvSpPr>
          <p:nvPr/>
        </p:nvSpPr>
        <p:spPr bwMode="auto">
          <a:xfrm>
            <a:off x="4178300"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75" name="Line 108"/>
          <p:cNvSpPr>
            <a:spLocks noChangeShapeType="1"/>
          </p:cNvSpPr>
          <p:nvPr/>
        </p:nvSpPr>
        <p:spPr bwMode="auto">
          <a:xfrm>
            <a:off x="4897438" y="3059113"/>
            <a:ext cx="360362" cy="0"/>
          </a:xfrm>
          <a:prstGeom prst="line">
            <a:avLst/>
          </a:prstGeom>
          <a:noFill/>
          <a:ln w="9525">
            <a:solidFill>
              <a:schemeClr val="tx1"/>
            </a:solidFill>
            <a:round/>
            <a:headEnd/>
            <a:tailEnd type="triangle" w="med" len="med"/>
          </a:ln>
        </p:spPr>
        <p:txBody>
          <a:bodyPr/>
          <a:lstStyle/>
          <a:p>
            <a:endParaRPr lang="pt-BR"/>
          </a:p>
        </p:txBody>
      </p:sp>
      <p:sp>
        <p:nvSpPr>
          <p:cNvPr id="126076" name="Line 109"/>
          <p:cNvSpPr>
            <a:spLocks noChangeShapeType="1"/>
          </p:cNvSpPr>
          <p:nvPr/>
        </p:nvSpPr>
        <p:spPr bwMode="auto">
          <a:xfrm flipH="1">
            <a:off x="4176713" y="3059113"/>
            <a:ext cx="360362" cy="0"/>
          </a:xfrm>
          <a:prstGeom prst="line">
            <a:avLst/>
          </a:prstGeom>
          <a:noFill/>
          <a:ln w="9525">
            <a:solidFill>
              <a:schemeClr val="tx1"/>
            </a:solidFill>
            <a:round/>
            <a:headEnd/>
            <a:tailEnd type="triangle" w="med" len="med"/>
          </a:ln>
        </p:spPr>
        <p:txBody>
          <a:bodyPr/>
          <a:lstStyle/>
          <a:p>
            <a:endParaRPr lang="pt-BR"/>
          </a:p>
        </p:txBody>
      </p:sp>
      <p:sp>
        <p:nvSpPr>
          <p:cNvPr id="126077" name="Line 117"/>
          <p:cNvSpPr>
            <a:spLocks noChangeShapeType="1"/>
          </p:cNvSpPr>
          <p:nvPr/>
        </p:nvSpPr>
        <p:spPr bwMode="auto">
          <a:xfrm flipV="1">
            <a:off x="6335713" y="2197100"/>
            <a:ext cx="0" cy="360363"/>
          </a:xfrm>
          <a:prstGeom prst="line">
            <a:avLst/>
          </a:prstGeom>
          <a:noFill/>
          <a:ln w="63500">
            <a:solidFill>
              <a:schemeClr val="tx1"/>
            </a:solidFill>
            <a:round/>
            <a:headEnd/>
            <a:tailEnd type="diamond" w="med" len="med"/>
          </a:ln>
        </p:spPr>
        <p:txBody>
          <a:bodyPr/>
          <a:lstStyle/>
          <a:p>
            <a:endParaRPr lang="pt-BR"/>
          </a:p>
        </p:txBody>
      </p:sp>
      <p:sp>
        <p:nvSpPr>
          <p:cNvPr id="126078" name="Line 118"/>
          <p:cNvSpPr>
            <a:spLocks noChangeShapeType="1"/>
          </p:cNvSpPr>
          <p:nvPr/>
        </p:nvSpPr>
        <p:spPr bwMode="auto">
          <a:xfrm>
            <a:off x="4897438" y="3059113"/>
            <a:ext cx="360362" cy="0"/>
          </a:xfrm>
          <a:prstGeom prst="line">
            <a:avLst/>
          </a:prstGeom>
          <a:noFill/>
          <a:ln w="9525">
            <a:solidFill>
              <a:schemeClr val="tx1"/>
            </a:solidFill>
            <a:round/>
            <a:headEnd/>
            <a:tailEnd type="triangle" w="med" len="med"/>
          </a:ln>
        </p:spPr>
        <p:txBody>
          <a:bodyPr/>
          <a:lstStyle/>
          <a:p>
            <a:endParaRPr lang="pt-BR"/>
          </a:p>
        </p:txBody>
      </p:sp>
      <p:sp>
        <p:nvSpPr>
          <p:cNvPr id="126079" name="Rectangle 5"/>
          <p:cNvSpPr>
            <a:spLocks noChangeArrowheads="1"/>
          </p:cNvSpPr>
          <p:nvPr/>
        </p:nvSpPr>
        <p:spPr bwMode="auto">
          <a:xfrm>
            <a:off x="5257800" y="287813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080" name="Line 120"/>
          <p:cNvSpPr>
            <a:spLocks noChangeShapeType="1"/>
          </p:cNvSpPr>
          <p:nvPr/>
        </p:nvSpPr>
        <p:spPr bwMode="auto">
          <a:xfrm>
            <a:off x="5976938" y="3059113"/>
            <a:ext cx="360362" cy="0"/>
          </a:xfrm>
          <a:prstGeom prst="line">
            <a:avLst/>
          </a:prstGeom>
          <a:noFill/>
          <a:ln w="9525">
            <a:solidFill>
              <a:schemeClr val="tx1"/>
            </a:solidFill>
            <a:round/>
            <a:headEnd/>
            <a:tailEnd type="triangle" w="med" len="med"/>
          </a:ln>
        </p:spPr>
        <p:txBody>
          <a:bodyPr/>
          <a:lstStyle/>
          <a:p>
            <a:endParaRPr lang="pt-BR"/>
          </a:p>
        </p:txBody>
      </p:sp>
      <p:sp>
        <p:nvSpPr>
          <p:cNvPr id="126081" name="Line 121"/>
          <p:cNvSpPr>
            <a:spLocks noChangeShapeType="1"/>
          </p:cNvSpPr>
          <p:nvPr/>
        </p:nvSpPr>
        <p:spPr bwMode="auto">
          <a:xfrm flipH="1">
            <a:off x="5256213" y="3059113"/>
            <a:ext cx="360362" cy="0"/>
          </a:xfrm>
          <a:prstGeom prst="line">
            <a:avLst/>
          </a:prstGeom>
          <a:noFill/>
          <a:ln w="9525">
            <a:solidFill>
              <a:schemeClr val="tx1"/>
            </a:solidFill>
            <a:round/>
            <a:headEnd/>
            <a:tailEnd type="triangle" w="med" len="med"/>
          </a:ln>
        </p:spPr>
        <p:txBody>
          <a:bodyPr/>
          <a:lstStyle/>
          <a:p>
            <a:endParaRPr lang="pt-BR"/>
          </a:p>
        </p:txBody>
      </p:sp>
      <p:sp>
        <p:nvSpPr>
          <p:cNvPr id="126082" name="AutoShape 73"/>
          <p:cNvSpPr>
            <a:spLocks noChangeArrowheads="1"/>
          </p:cNvSpPr>
          <p:nvPr/>
        </p:nvSpPr>
        <p:spPr bwMode="auto">
          <a:xfrm>
            <a:off x="1874838" y="2563813"/>
            <a:ext cx="4608512" cy="144462"/>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126083" name="Rectangle 5"/>
          <p:cNvSpPr>
            <a:spLocks noChangeArrowheads="1"/>
          </p:cNvSpPr>
          <p:nvPr/>
        </p:nvSpPr>
        <p:spPr bwMode="auto">
          <a:xfrm>
            <a:off x="1727200"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26084" name="Rectangle 5"/>
          <p:cNvSpPr>
            <a:spLocks noChangeArrowheads="1"/>
          </p:cNvSpPr>
          <p:nvPr/>
        </p:nvSpPr>
        <p:spPr bwMode="auto">
          <a:xfrm>
            <a:off x="2806700"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26085" name="Rectangle 5"/>
          <p:cNvSpPr>
            <a:spLocks noChangeArrowheads="1"/>
          </p:cNvSpPr>
          <p:nvPr/>
        </p:nvSpPr>
        <p:spPr bwMode="auto">
          <a:xfrm>
            <a:off x="3887788"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26086" name="Rectangle 5"/>
          <p:cNvSpPr>
            <a:spLocks noChangeArrowheads="1"/>
          </p:cNvSpPr>
          <p:nvPr/>
        </p:nvSpPr>
        <p:spPr bwMode="auto">
          <a:xfrm>
            <a:off x="4967288" y="1628775"/>
            <a:ext cx="576262" cy="442913"/>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26087" name="Rectangle 5"/>
          <p:cNvSpPr>
            <a:spLocks noChangeArrowheads="1"/>
          </p:cNvSpPr>
          <p:nvPr/>
        </p:nvSpPr>
        <p:spPr bwMode="auto">
          <a:xfrm>
            <a:off x="6048375" y="1628775"/>
            <a:ext cx="576263" cy="442913"/>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26088" name="Line 108"/>
          <p:cNvSpPr>
            <a:spLocks noChangeShapeType="1"/>
          </p:cNvSpPr>
          <p:nvPr/>
        </p:nvSpPr>
        <p:spPr bwMode="auto">
          <a:xfrm>
            <a:off x="5978525" y="3068638"/>
            <a:ext cx="360363" cy="0"/>
          </a:xfrm>
          <a:prstGeom prst="line">
            <a:avLst/>
          </a:prstGeom>
          <a:noFill/>
          <a:ln w="9525">
            <a:solidFill>
              <a:schemeClr val="tx1"/>
            </a:solidFill>
            <a:round/>
            <a:headEnd/>
            <a:tailEnd type="triangle" w="med" len="med"/>
          </a:ln>
        </p:spPr>
        <p:txBody>
          <a:bodyPr/>
          <a:lstStyle/>
          <a:p>
            <a:endParaRPr lang="pt-BR"/>
          </a:p>
        </p:txBody>
      </p:sp>
      <p:sp>
        <p:nvSpPr>
          <p:cNvPr id="126089" name="Line 88"/>
          <p:cNvSpPr>
            <a:spLocks noChangeShapeType="1"/>
          </p:cNvSpPr>
          <p:nvPr/>
        </p:nvSpPr>
        <p:spPr bwMode="auto">
          <a:xfrm>
            <a:off x="7056438" y="188913"/>
            <a:ext cx="0" cy="6669087"/>
          </a:xfrm>
          <a:prstGeom prst="line">
            <a:avLst/>
          </a:prstGeom>
          <a:noFill/>
          <a:ln w="9525">
            <a:solidFill>
              <a:schemeClr val="tx1"/>
            </a:solidFill>
            <a:round/>
            <a:headEnd/>
            <a:tailEnd/>
          </a:ln>
        </p:spPr>
        <p:txBody>
          <a:bodyPr/>
          <a:lstStyle/>
          <a:p>
            <a:endParaRPr lang="pt-BR"/>
          </a:p>
        </p:txBody>
      </p:sp>
      <p:sp>
        <p:nvSpPr>
          <p:cNvPr id="126090" name="AutoShape 20"/>
          <p:cNvSpPr>
            <a:spLocks noChangeArrowheads="1"/>
          </p:cNvSpPr>
          <p:nvPr/>
        </p:nvSpPr>
        <p:spPr bwMode="auto">
          <a:xfrm>
            <a:off x="290513" y="952500"/>
            <a:ext cx="287337" cy="215900"/>
          </a:xfrm>
          <a:prstGeom prst="flowChartSummingJunction">
            <a:avLst/>
          </a:prstGeom>
          <a:solidFill>
            <a:srgbClr val="FFFF00"/>
          </a:solidFill>
          <a:ln w="38100">
            <a:solidFill>
              <a:schemeClr val="tx1"/>
            </a:solidFill>
            <a:round/>
            <a:headEnd/>
            <a:tailEnd/>
          </a:ln>
        </p:spPr>
        <p:txBody>
          <a:bodyPr wrap="none" anchor="ctr"/>
          <a:lstStyle/>
          <a:p>
            <a:endParaRPr lang="pt-BR"/>
          </a:p>
        </p:txBody>
      </p:sp>
      <p:sp>
        <p:nvSpPr>
          <p:cNvPr id="126091" name="Rectangle 5"/>
          <p:cNvSpPr>
            <a:spLocks noChangeArrowheads="1"/>
          </p:cNvSpPr>
          <p:nvPr/>
        </p:nvSpPr>
        <p:spPr bwMode="auto">
          <a:xfrm>
            <a:off x="7200900" y="765175"/>
            <a:ext cx="4176713" cy="701675"/>
          </a:xfrm>
          <a:prstGeom prst="rect">
            <a:avLst/>
          </a:prstGeom>
          <a:noFill/>
          <a:ln w="9525">
            <a:noFill/>
            <a:miter lim="800000"/>
            <a:headEnd/>
            <a:tailEnd/>
          </a:ln>
        </p:spPr>
        <p:txBody>
          <a:bodyPr>
            <a:spAutoFit/>
          </a:bodyPr>
          <a:lstStyle/>
          <a:p>
            <a:r>
              <a:rPr lang="pt-BR" sz="2000" b="1">
                <a:latin typeface="Calibri" pitchFamily="34" charset="0"/>
              </a:rPr>
              <a:t>1° Aspersor a um espaçamento qualquer maior que Se</a:t>
            </a:r>
          </a:p>
        </p:txBody>
      </p:sp>
      <p:sp>
        <p:nvSpPr>
          <p:cNvPr id="126092" name="Line 76"/>
          <p:cNvSpPr>
            <a:spLocks noChangeShapeType="1"/>
          </p:cNvSpPr>
          <p:nvPr/>
        </p:nvSpPr>
        <p:spPr bwMode="auto">
          <a:xfrm flipV="1">
            <a:off x="2016125" y="657225"/>
            <a:ext cx="0" cy="360363"/>
          </a:xfrm>
          <a:prstGeom prst="line">
            <a:avLst/>
          </a:prstGeom>
          <a:noFill/>
          <a:ln w="63500">
            <a:solidFill>
              <a:schemeClr val="tx1"/>
            </a:solidFill>
            <a:round/>
            <a:headEnd/>
            <a:tailEnd type="diamond" w="med" len="med"/>
          </a:ln>
        </p:spPr>
        <p:txBody>
          <a:bodyPr/>
          <a:lstStyle/>
          <a:p>
            <a:endParaRPr lang="pt-BR"/>
          </a:p>
        </p:txBody>
      </p:sp>
      <p:sp>
        <p:nvSpPr>
          <p:cNvPr id="126093" name="Line 77"/>
          <p:cNvSpPr>
            <a:spLocks noChangeShapeType="1"/>
          </p:cNvSpPr>
          <p:nvPr/>
        </p:nvSpPr>
        <p:spPr bwMode="auto">
          <a:xfrm flipV="1">
            <a:off x="3094038" y="657225"/>
            <a:ext cx="0" cy="360363"/>
          </a:xfrm>
          <a:prstGeom prst="line">
            <a:avLst/>
          </a:prstGeom>
          <a:noFill/>
          <a:ln w="63500">
            <a:solidFill>
              <a:schemeClr val="tx1"/>
            </a:solidFill>
            <a:round/>
            <a:headEnd/>
            <a:tailEnd type="diamond" w="med" len="med"/>
          </a:ln>
        </p:spPr>
        <p:txBody>
          <a:bodyPr/>
          <a:lstStyle/>
          <a:p>
            <a:endParaRPr lang="pt-BR"/>
          </a:p>
        </p:txBody>
      </p:sp>
      <p:sp>
        <p:nvSpPr>
          <p:cNvPr id="126094" name="Line 78"/>
          <p:cNvSpPr>
            <a:spLocks noChangeShapeType="1"/>
          </p:cNvSpPr>
          <p:nvPr/>
        </p:nvSpPr>
        <p:spPr bwMode="auto">
          <a:xfrm flipV="1">
            <a:off x="4175125" y="657225"/>
            <a:ext cx="0" cy="360363"/>
          </a:xfrm>
          <a:prstGeom prst="line">
            <a:avLst/>
          </a:prstGeom>
          <a:noFill/>
          <a:ln w="63500">
            <a:solidFill>
              <a:schemeClr val="tx1"/>
            </a:solidFill>
            <a:round/>
            <a:headEnd/>
            <a:tailEnd type="diamond" w="med" len="med"/>
          </a:ln>
        </p:spPr>
        <p:txBody>
          <a:bodyPr/>
          <a:lstStyle/>
          <a:p>
            <a:endParaRPr lang="pt-BR"/>
          </a:p>
        </p:txBody>
      </p:sp>
      <p:sp>
        <p:nvSpPr>
          <p:cNvPr id="126095" name="Line 81"/>
          <p:cNvSpPr>
            <a:spLocks noChangeShapeType="1"/>
          </p:cNvSpPr>
          <p:nvPr/>
        </p:nvSpPr>
        <p:spPr bwMode="auto">
          <a:xfrm flipV="1">
            <a:off x="5256213" y="657225"/>
            <a:ext cx="0" cy="360363"/>
          </a:xfrm>
          <a:prstGeom prst="line">
            <a:avLst/>
          </a:prstGeom>
          <a:noFill/>
          <a:ln w="63500">
            <a:solidFill>
              <a:schemeClr val="tx1"/>
            </a:solidFill>
            <a:round/>
            <a:headEnd/>
            <a:tailEnd type="diamond" w="med" len="med"/>
          </a:ln>
        </p:spPr>
        <p:txBody>
          <a:bodyPr/>
          <a:lstStyle/>
          <a:p>
            <a:endParaRPr lang="pt-BR"/>
          </a:p>
        </p:txBody>
      </p:sp>
      <p:sp>
        <p:nvSpPr>
          <p:cNvPr id="126096" name="Line 117"/>
          <p:cNvSpPr>
            <a:spLocks noChangeShapeType="1"/>
          </p:cNvSpPr>
          <p:nvPr/>
        </p:nvSpPr>
        <p:spPr bwMode="auto">
          <a:xfrm flipV="1">
            <a:off x="6335713" y="657225"/>
            <a:ext cx="0" cy="360363"/>
          </a:xfrm>
          <a:prstGeom prst="line">
            <a:avLst/>
          </a:prstGeom>
          <a:noFill/>
          <a:ln w="63500">
            <a:solidFill>
              <a:schemeClr val="tx1"/>
            </a:solidFill>
            <a:round/>
            <a:headEnd/>
            <a:tailEnd type="diamond" w="med" len="med"/>
          </a:ln>
        </p:spPr>
        <p:txBody>
          <a:bodyPr/>
          <a:lstStyle/>
          <a:p>
            <a:endParaRPr lang="pt-BR"/>
          </a:p>
        </p:txBody>
      </p:sp>
      <p:sp>
        <p:nvSpPr>
          <p:cNvPr id="126097" name="AutoShape 73"/>
          <p:cNvSpPr>
            <a:spLocks noChangeArrowheads="1"/>
          </p:cNvSpPr>
          <p:nvPr/>
        </p:nvSpPr>
        <p:spPr bwMode="auto">
          <a:xfrm>
            <a:off x="431800" y="1025525"/>
            <a:ext cx="6048375" cy="144463"/>
          </a:xfrm>
          <a:prstGeom prst="roundRect">
            <a:avLst>
              <a:gd name="adj" fmla="val 16667"/>
            </a:avLst>
          </a:prstGeom>
          <a:noFill/>
          <a:ln w="25400">
            <a:solidFill>
              <a:schemeClr val="tx1"/>
            </a:solidFill>
            <a:round/>
            <a:headEnd/>
            <a:tailEnd/>
          </a:ln>
        </p:spPr>
        <p:txBody>
          <a:bodyPr wrap="none" anchor="ctr"/>
          <a:lstStyle/>
          <a:p>
            <a:endParaRPr lang="pt-BR"/>
          </a:p>
        </p:txBody>
      </p:sp>
      <p:sp>
        <p:nvSpPr>
          <p:cNvPr id="126098" name="Rectangle 5"/>
          <p:cNvSpPr>
            <a:spLocks noChangeArrowheads="1"/>
          </p:cNvSpPr>
          <p:nvPr/>
        </p:nvSpPr>
        <p:spPr bwMode="auto">
          <a:xfrm>
            <a:off x="1727200" y="88900"/>
            <a:ext cx="576263" cy="442913"/>
          </a:xfrm>
          <a:prstGeom prst="rect">
            <a:avLst/>
          </a:prstGeom>
          <a:noFill/>
          <a:ln w="9525">
            <a:noFill/>
            <a:miter lim="800000"/>
            <a:headEnd/>
            <a:tailEnd/>
          </a:ln>
        </p:spPr>
        <p:txBody>
          <a:bodyPr>
            <a:spAutoFit/>
          </a:bodyPr>
          <a:lstStyle/>
          <a:p>
            <a:pPr algn="ctr"/>
            <a:r>
              <a:rPr lang="pt-BR" sz="2300" b="1">
                <a:latin typeface="Calibri" pitchFamily="34" charset="0"/>
              </a:rPr>
              <a:t>A1</a:t>
            </a:r>
          </a:p>
        </p:txBody>
      </p:sp>
      <p:sp>
        <p:nvSpPr>
          <p:cNvPr id="126099" name="Rectangle 5"/>
          <p:cNvSpPr>
            <a:spLocks noChangeArrowheads="1"/>
          </p:cNvSpPr>
          <p:nvPr/>
        </p:nvSpPr>
        <p:spPr bwMode="auto">
          <a:xfrm>
            <a:off x="2806700" y="88900"/>
            <a:ext cx="576263" cy="442913"/>
          </a:xfrm>
          <a:prstGeom prst="rect">
            <a:avLst/>
          </a:prstGeom>
          <a:noFill/>
          <a:ln w="9525">
            <a:noFill/>
            <a:miter lim="800000"/>
            <a:headEnd/>
            <a:tailEnd/>
          </a:ln>
        </p:spPr>
        <p:txBody>
          <a:bodyPr>
            <a:spAutoFit/>
          </a:bodyPr>
          <a:lstStyle/>
          <a:p>
            <a:pPr algn="ctr"/>
            <a:r>
              <a:rPr lang="pt-BR" sz="2300" b="1">
                <a:latin typeface="Calibri" pitchFamily="34" charset="0"/>
              </a:rPr>
              <a:t>A2</a:t>
            </a:r>
          </a:p>
        </p:txBody>
      </p:sp>
      <p:sp>
        <p:nvSpPr>
          <p:cNvPr id="126100" name="Rectangle 5"/>
          <p:cNvSpPr>
            <a:spLocks noChangeArrowheads="1"/>
          </p:cNvSpPr>
          <p:nvPr/>
        </p:nvSpPr>
        <p:spPr bwMode="auto">
          <a:xfrm>
            <a:off x="3887788" y="88900"/>
            <a:ext cx="576262" cy="442913"/>
          </a:xfrm>
          <a:prstGeom prst="rect">
            <a:avLst/>
          </a:prstGeom>
          <a:noFill/>
          <a:ln w="9525">
            <a:noFill/>
            <a:miter lim="800000"/>
            <a:headEnd/>
            <a:tailEnd/>
          </a:ln>
        </p:spPr>
        <p:txBody>
          <a:bodyPr>
            <a:spAutoFit/>
          </a:bodyPr>
          <a:lstStyle/>
          <a:p>
            <a:pPr algn="ctr"/>
            <a:r>
              <a:rPr lang="pt-BR" sz="2300" b="1">
                <a:latin typeface="Calibri" pitchFamily="34" charset="0"/>
              </a:rPr>
              <a:t>A3</a:t>
            </a:r>
          </a:p>
        </p:txBody>
      </p:sp>
      <p:sp>
        <p:nvSpPr>
          <p:cNvPr id="126101" name="Rectangle 5"/>
          <p:cNvSpPr>
            <a:spLocks noChangeArrowheads="1"/>
          </p:cNvSpPr>
          <p:nvPr/>
        </p:nvSpPr>
        <p:spPr bwMode="auto">
          <a:xfrm>
            <a:off x="4967288" y="88900"/>
            <a:ext cx="576262" cy="442913"/>
          </a:xfrm>
          <a:prstGeom prst="rect">
            <a:avLst/>
          </a:prstGeom>
          <a:noFill/>
          <a:ln w="9525">
            <a:noFill/>
            <a:miter lim="800000"/>
            <a:headEnd/>
            <a:tailEnd/>
          </a:ln>
        </p:spPr>
        <p:txBody>
          <a:bodyPr>
            <a:spAutoFit/>
          </a:bodyPr>
          <a:lstStyle/>
          <a:p>
            <a:pPr algn="ctr"/>
            <a:r>
              <a:rPr lang="pt-BR" sz="2300" b="1">
                <a:latin typeface="Calibri" pitchFamily="34" charset="0"/>
              </a:rPr>
              <a:t>A4</a:t>
            </a:r>
          </a:p>
        </p:txBody>
      </p:sp>
      <p:sp>
        <p:nvSpPr>
          <p:cNvPr id="126102" name="Rectangle 5"/>
          <p:cNvSpPr>
            <a:spLocks noChangeArrowheads="1"/>
          </p:cNvSpPr>
          <p:nvPr/>
        </p:nvSpPr>
        <p:spPr bwMode="auto">
          <a:xfrm>
            <a:off x="6048375" y="88900"/>
            <a:ext cx="576263" cy="442913"/>
          </a:xfrm>
          <a:prstGeom prst="rect">
            <a:avLst/>
          </a:prstGeom>
          <a:noFill/>
          <a:ln w="9525">
            <a:noFill/>
            <a:miter lim="800000"/>
            <a:headEnd/>
            <a:tailEnd/>
          </a:ln>
        </p:spPr>
        <p:txBody>
          <a:bodyPr>
            <a:spAutoFit/>
          </a:bodyPr>
          <a:lstStyle/>
          <a:p>
            <a:pPr algn="ctr"/>
            <a:r>
              <a:rPr lang="pt-BR" sz="2300" b="1">
                <a:latin typeface="Calibri" pitchFamily="34" charset="0"/>
              </a:rPr>
              <a:t>A5</a:t>
            </a:r>
          </a:p>
        </p:txBody>
      </p:sp>
      <p:sp>
        <p:nvSpPr>
          <p:cNvPr id="126103" name="Rectangle 5"/>
          <p:cNvSpPr>
            <a:spLocks noChangeArrowheads="1"/>
          </p:cNvSpPr>
          <p:nvPr/>
        </p:nvSpPr>
        <p:spPr bwMode="auto">
          <a:xfrm>
            <a:off x="2017713" y="11699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104" name="Line 101"/>
          <p:cNvSpPr>
            <a:spLocks noChangeShapeType="1"/>
          </p:cNvSpPr>
          <p:nvPr/>
        </p:nvSpPr>
        <p:spPr bwMode="auto">
          <a:xfrm>
            <a:off x="2736850" y="1350963"/>
            <a:ext cx="360363" cy="0"/>
          </a:xfrm>
          <a:prstGeom prst="line">
            <a:avLst/>
          </a:prstGeom>
          <a:noFill/>
          <a:ln w="9525">
            <a:solidFill>
              <a:schemeClr val="tx1"/>
            </a:solidFill>
            <a:round/>
            <a:headEnd/>
            <a:tailEnd type="triangle" w="med" len="med"/>
          </a:ln>
        </p:spPr>
        <p:txBody>
          <a:bodyPr/>
          <a:lstStyle/>
          <a:p>
            <a:endParaRPr lang="pt-BR"/>
          </a:p>
        </p:txBody>
      </p:sp>
      <p:sp>
        <p:nvSpPr>
          <p:cNvPr id="126105" name="Line 102"/>
          <p:cNvSpPr>
            <a:spLocks noChangeShapeType="1"/>
          </p:cNvSpPr>
          <p:nvPr/>
        </p:nvSpPr>
        <p:spPr bwMode="auto">
          <a:xfrm flipH="1">
            <a:off x="2016125" y="1350963"/>
            <a:ext cx="360363" cy="0"/>
          </a:xfrm>
          <a:prstGeom prst="line">
            <a:avLst/>
          </a:prstGeom>
          <a:noFill/>
          <a:ln w="9525">
            <a:solidFill>
              <a:schemeClr val="tx1"/>
            </a:solidFill>
            <a:round/>
            <a:headEnd/>
            <a:tailEnd type="triangle" w="med" len="med"/>
          </a:ln>
        </p:spPr>
        <p:txBody>
          <a:bodyPr/>
          <a:lstStyle/>
          <a:p>
            <a:endParaRPr lang="pt-BR"/>
          </a:p>
        </p:txBody>
      </p:sp>
      <p:sp>
        <p:nvSpPr>
          <p:cNvPr id="126106" name="Rectangle 5"/>
          <p:cNvSpPr>
            <a:spLocks noChangeArrowheads="1"/>
          </p:cNvSpPr>
          <p:nvPr/>
        </p:nvSpPr>
        <p:spPr bwMode="auto">
          <a:xfrm>
            <a:off x="3095625" y="11699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107" name="Line 104"/>
          <p:cNvSpPr>
            <a:spLocks noChangeShapeType="1"/>
          </p:cNvSpPr>
          <p:nvPr/>
        </p:nvSpPr>
        <p:spPr bwMode="auto">
          <a:xfrm>
            <a:off x="3816350" y="1350963"/>
            <a:ext cx="360363" cy="0"/>
          </a:xfrm>
          <a:prstGeom prst="line">
            <a:avLst/>
          </a:prstGeom>
          <a:noFill/>
          <a:ln w="9525">
            <a:solidFill>
              <a:schemeClr val="tx1"/>
            </a:solidFill>
            <a:round/>
            <a:headEnd/>
            <a:tailEnd type="triangle" w="med" len="med"/>
          </a:ln>
        </p:spPr>
        <p:txBody>
          <a:bodyPr/>
          <a:lstStyle/>
          <a:p>
            <a:endParaRPr lang="pt-BR"/>
          </a:p>
        </p:txBody>
      </p:sp>
      <p:sp>
        <p:nvSpPr>
          <p:cNvPr id="126108" name="Line 105"/>
          <p:cNvSpPr>
            <a:spLocks noChangeShapeType="1"/>
          </p:cNvSpPr>
          <p:nvPr/>
        </p:nvSpPr>
        <p:spPr bwMode="auto">
          <a:xfrm flipH="1">
            <a:off x="3095625" y="1350963"/>
            <a:ext cx="360363" cy="0"/>
          </a:xfrm>
          <a:prstGeom prst="line">
            <a:avLst/>
          </a:prstGeom>
          <a:noFill/>
          <a:ln w="9525">
            <a:solidFill>
              <a:schemeClr val="tx1"/>
            </a:solidFill>
            <a:round/>
            <a:headEnd/>
            <a:tailEnd type="triangle" w="med" len="med"/>
          </a:ln>
        </p:spPr>
        <p:txBody>
          <a:bodyPr/>
          <a:lstStyle/>
          <a:p>
            <a:endParaRPr lang="pt-BR"/>
          </a:p>
        </p:txBody>
      </p:sp>
      <p:sp>
        <p:nvSpPr>
          <p:cNvPr id="126109" name="Rectangle 5"/>
          <p:cNvSpPr>
            <a:spLocks noChangeArrowheads="1"/>
          </p:cNvSpPr>
          <p:nvPr/>
        </p:nvSpPr>
        <p:spPr bwMode="auto">
          <a:xfrm>
            <a:off x="4176713" y="11699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110" name="Line 108"/>
          <p:cNvSpPr>
            <a:spLocks noChangeShapeType="1"/>
          </p:cNvSpPr>
          <p:nvPr/>
        </p:nvSpPr>
        <p:spPr bwMode="auto">
          <a:xfrm>
            <a:off x="4895850" y="1350963"/>
            <a:ext cx="360363" cy="0"/>
          </a:xfrm>
          <a:prstGeom prst="line">
            <a:avLst/>
          </a:prstGeom>
          <a:noFill/>
          <a:ln w="9525">
            <a:solidFill>
              <a:schemeClr val="tx1"/>
            </a:solidFill>
            <a:round/>
            <a:headEnd/>
            <a:tailEnd type="triangle" w="med" len="med"/>
          </a:ln>
        </p:spPr>
        <p:txBody>
          <a:bodyPr/>
          <a:lstStyle/>
          <a:p>
            <a:endParaRPr lang="pt-BR"/>
          </a:p>
        </p:txBody>
      </p:sp>
      <p:sp>
        <p:nvSpPr>
          <p:cNvPr id="126111" name="Line 109"/>
          <p:cNvSpPr>
            <a:spLocks noChangeShapeType="1"/>
          </p:cNvSpPr>
          <p:nvPr/>
        </p:nvSpPr>
        <p:spPr bwMode="auto">
          <a:xfrm flipH="1">
            <a:off x="4175125" y="1350963"/>
            <a:ext cx="360363" cy="0"/>
          </a:xfrm>
          <a:prstGeom prst="line">
            <a:avLst/>
          </a:prstGeom>
          <a:noFill/>
          <a:ln w="9525">
            <a:solidFill>
              <a:schemeClr val="tx1"/>
            </a:solidFill>
            <a:round/>
            <a:headEnd/>
            <a:tailEnd type="triangle" w="med" len="med"/>
          </a:ln>
        </p:spPr>
        <p:txBody>
          <a:bodyPr/>
          <a:lstStyle/>
          <a:p>
            <a:endParaRPr lang="pt-BR"/>
          </a:p>
        </p:txBody>
      </p:sp>
      <p:sp>
        <p:nvSpPr>
          <p:cNvPr id="126112" name="Line 118"/>
          <p:cNvSpPr>
            <a:spLocks noChangeShapeType="1"/>
          </p:cNvSpPr>
          <p:nvPr/>
        </p:nvSpPr>
        <p:spPr bwMode="auto">
          <a:xfrm>
            <a:off x="4895850" y="1350963"/>
            <a:ext cx="360363" cy="0"/>
          </a:xfrm>
          <a:prstGeom prst="line">
            <a:avLst/>
          </a:prstGeom>
          <a:noFill/>
          <a:ln w="9525">
            <a:solidFill>
              <a:schemeClr val="tx1"/>
            </a:solidFill>
            <a:round/>
            <a:headEnd/>
            <a:tailEnd type="triangle" w="med" len="med"/>
          </a:ln>
        </p:spPr>
        <p:txBody>
          <a:bodyPr/>
          <a:lstStyle/>
          <a:p>
            <a:endParaRPr lang="pt-BR"/>
          </a:p>
        </p:txBody>
      </p:sp>
      <p:sp>
        <p:nvSpPr>
          <p:cNvPr id="126113" name="Rectangle 5"/>
          <p:cNvSpPr>
            <a:spLocks noChangeArrowheads="1"/>
          </p:cNvSpPr>
          <p:nvPr/>
        </p:nvSpPr>
        <p:spPr bwMode="auto">
          <a:xfrm>
            <a:off x="5256213" y="11699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Se</a:t>
            </a:r>
            <a:endParaRPr lang="pt-BR" sz="2000" b="1" i="1">
              <a:latin typeface="Calibri" pitchFamily="34" charset="0"/>
            </a:endParaRPr>
          </a:p>
        </p:txBody>
      </p:sp>
      <p:sp>
        <p:nvSpPr>
          <p:cNvPr id="126114" name="Line 120"/>
          <p:cNvSpPr>
            <a:spLocks noChangeShapeType="1"/>
          </p:cNvSpPr>
          <p:nvPr/>
        </p:nvSpPr>
        <p:spPr bwMode="auto">
          <a:xfrm>
            <a:off x="5975350" y="1350963"/>
            <a:ext cx="360363" cy="0"/>
          </a:xfrm>
          <a:prstGeom prst="line">
            <a:avLst/>
          </a:prstGeom>
          <a:noFill/>
          <a:ln w="9525">
            <a:solidFill>
              <a:schemeClr val="tx1"/>
            </a:solidFill>
            <a:round/>
            <a:headEnd/>
            <a:tailEnd type="triangle" w="med" len="med"/>
          </a:ln>
        </p:spPr>
        <p:txBody>
          <a:bodyPr/>
          <a:lstStyle/>
          <a:p>
            <a:endParaRPr lang="pt-BR"/>
          </a:p>
        </p:txBody>
      </p:sp>
      <p:sp>
        <p:nvSpPr>
          <p:cNvPr id="126115" name="Line 121"/>
          <p:cNvSpPr>
            <a:spLocks noChangeShapeType="1"/>
          </p:cNvSpPr>
          <p:nvPr/>
        </p:nvSpPr>
        <p:spPr bwMode="auto">
          <a:xfrm flipH="1">
            <a:off x="5254625" y="1350963"/>
            <a:ext cx="360363" cy="0"/>
          </a:xfrm>
          <a:prstGeom prst="line">
            <a:avLst/>
          </a:prstGeom>
          <a:noFill/>
          <a:ln w="9525">
            <a:solidFill>
              <a:schemeClr val="tx1"/>
            </a:solidFill>
            <a:round/>
            <a:headEnd/>
            <a:tailEnd type="triangle" w="med" len="med"/>
          </a:ln>
        </p:spPr>
        <p:txBody>
          <a:bodyPr/>
          <a:lstStyle/>
          <a:p>
            <a:endParaRPr lang="pt-BR"/>
          </a:p>
        </p:txBody>
      </p:sp>
      <p:sp>
        <p:nvSpPr>
          <p:cNvPr id="126116" name="Line 108"/>
          <p:cNvSpPr>
            <a:spLocks noChangeShapeType="1"/>
          </p:cNvSpPr>
          <p:nvPr/>
        </p:nvSpPr>
        <p:spPr bwMode="auto">
          <a:xfrm>
            <a:off x="5976938" y="1360488"/>
            <a:ext cx="360362" cy="0"/>
          </a:xfrm>
          <a:prstGeom prst="line">
            <a:avLst/>
          </a:prstGeom>
          <a:noFill/>
          <a:ln w="9525">
            <a:solidFill>
              <a:schemeClr val="tx1"/>
            </a:solidFill>
            <a:round/>
            <a:headEnd/>
            <a:tailEnd type="triangle" w="med" len="med"/>
          </a:ln>
        </p:spPr>
        <p:txBody>
          <a:bodyPr/>
          <a:lstStyle/>
          <a:p>
            <a:endParaRPr lang="pt-BR"/>
          </a:p>
        </p:txBody>
      </p:sp>
      <p:sp>
        <p:nvSpPr>
          <p:cNvPr id="126117" name="Rectangle 5"/>
          <p:cNvSpPr>
            <a:spLocks noChangeArrowheads="1"/>
          </p:cNvSpPr>
          <p:nvPr/>
        </p:nvSpPr>
        <p:spPr bwMode="auto">
          <a:xfrm>
            <a:off x="647700" y="1131888"/>
            <a:ext cx="1079500" cy="396875"/>
          </a:xfrm>
          <a:prstGeom prst="rect">
            <a:avLst/>
          </a:prstGeom>
          <a:noFill/>
          <a:ln w="9525">
            <a:noFill/>
            <a:miter lim="800000"/>
            <a:headEnd/>
            <a:tailEnd/>
          </a:ln>
        </p:spPr>
        <p:txBody>
          <a:bodyPr>
            <a:spAutoFit/>
          </a:bodyPr>
          <a:lstStyle/>
          <a:p>
            <a:pPr algn="ctr"/>
            <a:r>
              <a:rPr lang="pt-BR" sz="2000" b="1">
                <a:latin typeface="Calibri" pitchFamily="34" charset="0"/>
              </a:rPr>
              <a:t>S &gt; Se</a:t>
            </a:r>
            <a:endParaRPr lang="pt-BR" sz="2000" b="1" i="1">
              <a:latin typeface="Calibri" pitchFamily="34" charset="0"/>
            </a:endParaRPr>
          </a:p>
        </p:txBody>
      </p:sp>
      <p:sp>
        <p:nvSpPr>
          <p:cNvPr id="126118" name="Line 120"/>
          <p:cNvSpPr>
            <a:spLocks noChangeShapeType="1"/>
          </p:cNvSpPr>
          <p:nvPr/>
        </p:nvSpPr>
        <p:spPr bwMode="auto">
          <a:xfrm>
            <a:off x="1655763" y="1350963"/>
            <a:ext cx="360362" cy="0"/>
          </a:xfrm>
          <a:prstGeom prst="line">
            <a:avLst/>
          </a:prstGeom>
          <a:noFill/>
          <a:ln w="9525">
            <a:solidFill>
              <a:schemeClr val="tx1"/>
            </a:solidFill>
            <a:round/>
            <a:headEnd/>
            <a:tailEnd type="triangle" w="med" len="med"/>
          </a:ln>
        </p:spPr>
        <p:txBody>
          <a:bodyPr/>
          <a:lstStyle/>
          <a:p>
            <a:endParaRPr lang="pt-BR"/>
          </a:p>
        </p:txBody>
      </p:sp>
      <p:sp>
        <p:nvSpPr>
          <p:cNvPr id="126119" name="Line 121"/>
          <p:cNvSpPr>
            <a:spLocks noChangeShapeType="1"/>
          </p:cNvSpPr>
          <p:nvPr/>
        </p:nvSpPr>
        <p:spPr bwMode="auto">
          <a:xfrm flipH="1">
            <a:off x="358775" y="1385888"/>
            <a:ext cx="360363" cy="0"/>
          </a:xfrm>
          <a:prstGeom prst="line">
            <a:avLst/>
          </a:prstGeom>
          <a:noFill/>
          <a:ln w="9525">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Espaço Reservado para Rodapé 4"/>
          <p:cNvSpPr txBox="1">
            <a:spLocks noGrp="1"/>
          </p:cNvSpPr>
          <p:nvPr/>
        </p:nvSpPr>
        <p:spPr bwMode="auto">
          <a:xfrm>
            <a:off x="4968875" y="0"/>
            <a:ext cx="5832475" cy="365125"/>
          </a:xfrm>
          <a:prstGeom prst="rect">
            <a:avLst/>
          </a:prstGeom>
          <a:noFill/>
          <a:ln w="9525">
            <a:noFill/>
            <a:miter lim="800000"/>
            <a:headEnd/>
            <a:tailEnd/>
          </a:ln>
        </p:spPr>
        <p:txBody>
          <a:bodyPr anchor="ctr"/>
          <a:lstStyle/>
          <a:p>
            <a:pPr algn="r"/>
            <a:r>
              <a:rPr lang="pt-BR" sz="1200" b="1" u="sng">
                <a:solidFill>
                  <a:srgbClr val="898989"/>
                </a:solidFill>
                <a:latin typeface="Times New Roman" pitchFamily="18" charset="0"/>
              </a:rPr>
              <a:t>CCA039 - Irrigação e Drenagem. Tales Miler Soares - UFRB/CCAAB/NEAS</a:t>
            </a:r>
          </a:p>
        </p:txBody>
      </p:sp>
      <p:sp>
        <p:nvSpPr>
          <p:cNvPr id="129026" name="Espaço Reservado para Número de Slide 5"/>
          <p:cNvSpPr txBox="1">
            <a:spLocks noGrp="1"/>
          </p:cNvSpPr>
          <p:nvPr/>
        </p:nvSpPr>
        <p:spPr bwMode="auto">
          <a:xfrm>
            <a:off x="10874375" y="39688"/>
            <a:ext cx="576263" cy="365125"/>
          </a:xfrm>
          <a:prstGeom prst="rect">
            <a:avLst/>
          </a:prstGeom>
          <a:noFill/>
          <a:ln w="9525">
            <a:solidFill>
              <a:schemeClr val="tx1"/>
            </a:solidFill>
            <a:miter lim="800000"/>
            <a:headEnd/>
            <a:tailEnd/>
          </a:ln>
        </p:spPr>
        <p:txBody>
          <a:bodyPr anchor="ctr"/>
          <a:lstStyle/>
          <a:p>
            <a:pPr algn="r"/>
            <a:r>
              <a:rPr lang="pt-BR" sz="1200" b="1">
                <a:solidFill>
                  <a:srgbClr val="898989"/>
                </a:solidFill>
                <a:latin typeface="Calibri" pitchFamily="34" charset="0"/>
              </a:rPr>
              <a:t>p.</a:t>
            </a:r>
            <a:fld id="{F1A27229-B06C-4F13-991C-D986A2F5716B}" type="slidenum">
              <a:rPr lang="pt-BR" sz="1200" b="1">
                <a:solidFill>
                  <a:srgbClr val="898989"/>
                </a:solidFill>
                <a:latin typeface="Calibri" pitchFamily="34" charset="0"/>
              </a:rPr>
              <a:pPr algn="r"/>
              <a:t>9</a:t>
            </a:fld>
            <a:endParaRPr lang="pt-BR" sz="1200" b="1">
              <a:solidFill>
                <a:srgbClr val="898989"/>
              </a:solidFill>
              <a:latin typeface="Calibri" pitchFamily="34" charset="0"/>
            </a:endParaRPr>
          </a:p>
        </p:txBody>
      </p:sp>
      <p:pic>
        <p:nvPicPr>
          <p:cNvPr id="129027" name="Picture 26" descr="hidrante_linha"/>
          <p:cNvPicPr>
            <a:picLocks noChangeAspect="1" noChangeArrowheads="1"/>
          </p:cNvPicPr>
          <p:nvPr/>
        </p:nvPicPr>
        <p:blipFill>
          <a:blip r:embed="rId2"/>
          <a:srcRect/>
          <a:stretch>
            <a:fillRect/>
          </a:stretch>
        </p:blipFill>
        <p:spPr bwMode="auto">
          <a:xfrm>
            <a:off x="73025" y="3365500"/>
            <a:ext cx="3529013" cy="3087688"/>
          </a:xfrm>
          <a:prstGeom prst="rect">
            <a:avLst/>
          </a:prstGeom>
          <a:noFill/>
          <a:ln w="9525">
            <a:noFill/>
            <a:miter lim="800000"/>
            <a:headEnd/>
            <a:tailEnd/>
          </a:ln>
        </p:spPr>
      </p:pic>
      <p:sp>
        <p:nvSpPr>
          <p:cNvPr id="129028" name="Rectangle 27"/>
          <p:cNvSpPr>
            <a:spLocks noChangeArrowheads="1"/>
          </p:cNvSpPr>
          <p:nvPr/>
        </p:nvSpPr>
        <p:spPr bwMode="auto">
          <a:xfrm>
            <a:off x="73025" y="6443663"/>
            <a:ext cx="5080000" cy="290512"/>
          </a:xfrm>
          <a:prstGeom prst="rect">
            <a:avLst/>
          </a:prstGeom>
          <a:noFill/>
          <a:ln w="9525">
            <a:noFill/>
            <a:miter lim="800000"/>
            <a:headEnd/>
            <a:tailEnd/>
          </a:ln>
        </p:spPr>
        <p:txBody>
          <a:bodyPr wrap="none">
            <a:spAutoFit/>
          </a:bodyPr>
          <a:lstStyle/>
          <a:p>
            <a:r>
              <a:rPr lang="pt-BR" sz="1300"/>
              <a:t>http://dominatoirrigacao.com.br/index.php?pagina=busca&amp;grupo=3</a:t>
            </a:r>
          </a:p>
        </p:txBody>
      </p:sp>
      <p:pic>
        <p:nvPicPr>
          <p:cNvPr id="129029" name="Picture 28" descr="curva_derivacao"/>
          <p:cNvPicPr>
            <a:picLocks noChangeAspect="1" noChangeArrowheads="1"/>
          </p:cNvPicPr>
          <p:nvPr/>
        </p:nvPicPr>
        <p:blipFill>
          <a:blip r:embed="rId3"/>
          <a:srcRect/>
          <a:stretch>
            <a:fillRect/>
          </a:stretch>
        </p:blipFill>
        <p:spPr bwMode="auto">
          <a:xfrm>
            <a:off x="504825" y="812800"/>
            <a:ext cx="2309813" cy="2616200"/>
          </a:xfrm>
          <a:prstGeom prst="rect">
            <a:avLst/>
          </a:prstGeom>
          <a:noFill/>
          <a:ln w="9525">
            <a:noFill/>
            <a:miter lim="800000"/>
            <a:headEnd/>
            <a:tailEnd/>
          </a:ln>
        </p:spPr>
      </p:pic>
      <p:sp>
        <p:nvSpPr>
          <p:cNvPr id="129030" name="Rectangle 5"/>
          <p:cNvSpPr>
            <a:spLocks noChangeArrowheads="1"/>
          </p:cNvSpPr>
          <p:nvPr/>
        </p:nvSpPr>
        <p:spPr bwMode="auto">
          <a:xfrm>
            <a:off x="2592388" y="2276475"/>
            <a:ext cx="2952750" cy="701675"/>
          </a:xfrm>
          <a:prstGeom prst="rect">
            <a:avLst/>
          </a:prstGeom>
          <a:noFill/>
          <a:ln w="9525">
            <a:noFill/>
            <a:miter lim="800000"/>
            <a:headEnd/>
            <a:tailEnd/>
          </a:ln>
        </p:spPr>
        <p:txBody>
          <a:bodyPr>
            <a:spAutoFit/>
          </a:bodyPr>
          <a:lstStyle/>
          <a:p>
            <a:pPr algn="ctr"/>
            <a:r>
              <a:rPr lang="pt-BR" sz="2000" b="1">
                <a:latin typeface="Calibri" pitchFamily="34" charset="0"/>
              </a:rPr>
              <a:t>Curva de Derivação em Aço Zincado com 1 saída</a:t>
            </a:r>
          </a:p>
        </p:txBody>
      </p:sp>
      <p:sp>
        <p:nvSpPr>
          <p:cNvPr id="129031" name="Rectangle 5"/>
          <p:cNvSpPr>
            <a:spLocks noChangeArrowheads="1"/>
          </p:cNvSpPr>
          <p:nvPr/>
        </p:nvSpPr>
        <p:spPr bwMode="auto">
          <a:xfrm>
            <a:off x="2808288" y="3933825"/>
            <a:ext cx="2736850" cy="701675"/>
          </a:xfrm>
          <a:prstGeom prst="rect">
            <a:avLst/>
          </a:prstGeom>
          <a:noFill/>
          <a:ln w="9525">
            <a:noFill/>
            <a:miter lim="800000"/>
            <a:headEnd/>
            <a:tailEnd/>
          </a:ln>
        </p:spPr>
        <p:txBody>
          <a:bodyPr>
            <a:spAutoFit/>
          </a:bodyPr>
          <a:lstStyle/>
          <a:p>
            <a:pPr algn="ctr"/>
            <a:r>
              <a:rPr lang="pt-BR" sz="2000" b="1">
                <a:latin typeface="Calibri" pitchFamily="34" charset="0"/>
              </a:rPr>
              <a:t>Hidrante de Linha em Aço Zincado</a:t>
            </a:r>
          </a:p>
        </p:txBody>
      </p:sp>
      <p:sp>
        <p:nvSpPr>
          <p:cNvPr id="129032" name="Rectangle 5"/>
          <p:cNvSpPr>
            <a:spLocks noChangeArrowheads="1"/>
          </p:cNvSpPr>
          <p:nvPr/>
        </p:nvSpPr>
        <p:spPr bwMode="auto">
          <a:xfrm>
            <a:off x="5832475" y="1773238"/>
            <a:ext cx="5545138" cy="4359275"/>
          </a:xfrm>
          <a:prstGeom prst="rect">
            <a:avLst/>
          </a:prstGeom>
          <a:noFill/>
          <a:ln w="9525">
            <a:noFill/>
            <a:miter lim="800000"/>
            <a:headEnd/>
            <a:tailEnd/>
          </a:ln>
        </p:spPr>
        <p:txBody>
          <a:bodyPr>
            <a:spAutoFit/>
          </a:bodyPr>
          <a:lstStyle/>
          <a:p>
            <a:pPr algn="just"/>
            <a:r>
              <a:rPr lang="pt-BR" sz="2000" b="1">
                <a:latin typeface="Calibri" pitchFamily="34" charset="0"/>
              </a:rPr>
              <a:t>O Hidrante de Linha é instalado na Linha Principal, funcionando como um ‘Tê’ ou como um componente de um ‘Tê’. </a:t>
            </a:r>
          </a:p>
          <a:p>
            <a:pPr algn="just"/>
            <a:endParaRPr lang="pt-BR" sz="2000" b="1">
              <a:latin typeface="Calibri" pitchFamily="34" charset="0"/>
            </a:endParaRPr>
          </a:p>
          <a:p>
            <a:pPr algn="just"/>
            <a:r>
              <a:rPr lang="pt-BR" sz="2000" b="1">
                <a:latin typeface="Calibri" pitchFamily="34" charset="0"/>
              </a:rPr>
              <a:t>Em cima do Hidrante é instalada uma Curva de Derivação, que se conecta à Linha Lateral.</a:t>
            </a:r>
          </a:p>
          <a:p>
            <a:pPr algn="just"/>
            <a:endParaRPr lang="pt-BR" sz="2000" b="1">
              <a:latin typeface="Calibri" pitchFamily="34" charset="0"/>
            </a:endParaRPr>
          </a:p>
          <a:p>
            <a:pPr algn="just"/>
            <a:r>
              <a:rPr lang="pt-BR" sz="2000" b="1">
                <a:latin typeface="Calibri" pitchFamily="34" charset="0"/>
              </a:rPr>
              <a:t>Ao girar o volante da Curva de Derivação gira-se o fuso do Hidrante, levantando o tampão do corpo do Hidrante, que se abre ou se fecha. </a:t>
            </a:r>
          </a:p>
          <a:p>
            <a:pPr algn="just"/>
            <a:endParaRPr lang="pt-BR" sz="2000" b="1">
              <a:latin typeface="Calibri" pitchFamily="34" charset="0"/>
            </a:endParaRPr>
          </a:p>
          <a:p>
            <a:pPr algn="just"/>
            <a:r>
              <a:rPr lang="pt-BR" sz="2000" b="1">
                <a:latin typeface="Calibri" pitchFamily="34" charset="0"/>
              </a:rPr>
              <a:t>Quando o Hidrante está aberto a água flui da Linha Principal para a Curva de Derivação que a conduz para a Linha Lateral.</a:t>
            </a:r>
          </a:p>
        </p:txBody>
      </p:sp>
      <p:sp>
        <p:nvSpPr>
          <p:cNvPr id="129033" name="Line 32"/>
          <p:cNvSpPr>
            <a:spLocks noChangeShapeType="1"/>
          </p:cNvSpPr>
          <p:nvPr/>
        </p:nvSpPr>
        <p:spPr bwMode="auto">
          <a:xfrm>
            <a:off x="5689600" y="692150"/>
            <a:ext cx="0" cy="6165850"/>
          </a:xfrm>
          <a:prstGeom prst="line">
            <a:avLst/>
          </a:prstGeom>
          <a:noFill/>
          <a:ln w="63500">
            <a:solidFill>
              <a:schemeClr val="tx1"/>
            </a:solidFill>
            <a:round/>
            <a:headEnd/>
            <a:tailEnd/>
          </a:ln>
        </p:spPr>
        <p:txBody>
          <a:bodyPr/>
          <a:lstStyle/>
          <a:p>
            <a:endParaRPr lang="pt-B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49153</TotalTime>
  <Words>4464</Words>
  <Application>Microsoft Office PowerPoint</Application>
  <PresentationFormat>Personalizar</PresentationFormat>
  <Paragraphs>978</Paragraphs>
  <Slides>56</Slides>
  <Notes>0</Notes>
  <HiddenSlides>0</HiddenSlides>
  <MMClips>0</MMClips>
  <ScaleCrop>false</ScaleCrop>
  <HeadingPairs>
    <vt:vector size="8" baseType="variant">
      <vt:variant>
        <vt:lpstr>Fontes usadas</vt:lpstr>
      </vt:variant>
      <vt:variant>
        <vt:i4>3</vt:i4>
      </vt:variant>
      <vt:variant>
        <vt:lpstr>Modelo de design</vt:lpstr>
      </vt:variant>
      <vt:variant>
        <vt:i4>1</vt:i4>
      </vt:variant>
      <vt:variant>
        <vt:lpstr>Servidores OLE incorporados</vt:lpstr>
      </vt:variant>
      <vt:variant>
        <vt:i4>1</vt:i4>
      </vt:variant>
      <vt:variant>
        <vt:lpstr>Títulos de slides</vt:lpstr>
      </vt:variant>
      <vt:variant>
        <vt:i4>56</vt:i4>
      </vt:variant>
    </vt:vector>
  </HeadingPairs>
  <TitlesOfParts>
    <vt:vector size="61" baseType="lpstr">
      <vt:lpstr>Arial</vt:lpstr>
      <vt:lpstr>Calibri</vt:lpstr>
      <vt:lpstr>Times New Roman</vt:lpstr>
      <vt:lpstr>Tema do Office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1720117</cp:lastModifiedBy>
  <cp:revision>1823</cp:revision>
  <dcterms:created xsi:type="dcterms:W3CDTF">2015-02-07T13:32:52Z</dcterms:created>
  <dcterms:modified xsi:type="dcterms:W3CDTF">2017-02-10T13:02:35Z</dcterms:modified>
</cp:coreProperties>
</file>